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1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0.xml" ContentType="application/vnd.openxmlformats-officedocument.presentationml.notesSlide+xml"/>
  <Override PartName="/ppt/slideLayouts/slideLayout6.xml" ContentType="application/vnd.openxmlformats-officedocument.presentationml.slideLayout+xml"/>
  <Override PartName="/ppt/notesSlides/notesSlide7.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5.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7"/>
  </p:notesMasterIdLst>
  <p:sldIdLst>
    <p:sldId id="256" r:id="rId2"/>
    <p:sldId id="265" r:id="rId3"/>
    <p:sldId id="261" r:id="rId4"/>
    <p:sldId id="262" r:id="rId5"/>
    <p:sldId id="298" r:id="rId6"/>
    <p:sldId id="302" r:id="rId7"/>
    <p:sldId id="303" r:id="rId8"/>
    <p:sldId id="304" r:id="rId9"/>
    <p:sldId id="305" r:id="rId10"/>
    <p:sldId id="306" r:id="rId11"/>
    <p:sldId id="307" r:id="rId12"/>
    <p:sldId id="308" r:id="rId13"/>
    <p:sldId id="309" r:id="rId14"/>
    <p:sldId id="310" r:id="rId15"/>
    <p:sldId id="311" r:id="rId16"/>
    <p:sldId id="312" r:id="rId17"/>
    <p:sldId id="344" r:id="rId18"/>
    <p:sldId id="313" r:id="rId19"/>
    <p:sldId id="342" r:id="rId20"/>
    <p:sldId id="314" r:id="rId21"/>
    <p:sldId id="315" r:id="rId22"/>
    <p:sldId id="316" r:id="rId23"/>
    <p:sldId id="318" r:id="rId24"/>
    <p:sldId id="319" r:id="rId25"/>
    <p:sldId id="320" r:id="rId26"/>
    <p:sldId id="321" r:id="rId27"/>
    <p:sldId id="323" r:id="rId28"/>
    <p:sldId id="325" r:id="rId29"/>
    <p:sldId id="327" r:id="rId30"/>
    <p:sldId id="333" r:id="rId31"/>
    <p:sldId id="326" r:id="rId32"/>
    <p:sldId id="328" r:id="rId33"/>
    <p:sldId id="329" r:id="rId34"/>
    <p:sldId id="330" r:id="rId35"/>
    <p:sldId id="331" r:id="rId36"/>
    <p:sldId id="343" r:id="rId37"/>
    <p:sldId id="334" r:id="rId38"/>
    <p:sldId id="332" r:id="rId39"/>
    <p:sldId id="335" r:id="rId40"/>
    <p:sldId id="337" r:id="rId41"/>
    <p:sldId id="338" r:id="rId42"/>
    <p:sldId id="340" r:id="rId43"/>
    <p:sldId id="341" r:id="rId44"/>
    <p:sldId id="345" r:id="rId45"/>
    <p:sldId id="346" r:id="rId46"/>
  </p:sldIdLst>
  <p:sldSz cx="9144000" cy="5143500" type="screen16x9"/>
  <p:notesSz cx="6858000" cy="9144000"/>
  <p:embeddedFontLst>
    <p:embeddedFont>
      <p:font typeface="Jost" panose="020B0604020202020204" charset="0"/>
      <p:regular r:id="rId48"/>
      <p:bold r:id="rId49"/>
      <p:italic r:id="rId50"/>
      <p:boldItalic r:id="rId51"/>
    </p:embeddedFont>
    <p:embeddedFont>
      <p:font typeface="Montserrat" panose="00000500000000000000" pitchFamily="2" charset="0"/>
      <p:regular r:id="rId52"/>
      <p:bold r:id="rId53"/>
      <p:italic r:id="rId54"/>
      <p:boldItalic r:id="rId55"/>
    </p:embeddedFont>
    <p:embeddedFont>
      <p:font typeface="Montserrat Black" panose="00000A00000000000000" pitchFamily="2" charset="0"/>
      <p:bold r:id="rId56"/>
      <p:boldItalic r:id="rId57"/>
    </p:embeddedFont>
    <p:embeddedFont>
      <p:font typeface="Montserrat Medium" panose="000006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744CD-6443-4757-8995-BFC6058FCF88}" v="67" dt="2022-05-25T19:25:13.414"/>
  </p1510:revLst>
</p1510:revInfo>
</file>

<file path=ppt/tableStyles.xml><?xml version="1.0" encoding="utf-8"?>
<a:tblStyleLst xmlns:a="http://schemas.openxmlformats.org/drawingml/2006/main" def="{75ECF97B-2E03-407A-B8E9-F1D97D28C0FB}">
  <a:tblStyle styleId="{75ECF97B-2E03-407A-B8E9-F1D97D28C0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snapToGrid="0">
      <p:cViewPr varScale="1">
        <p:scale>
          <a:sx n="93" d="100"/>
          <a:sy n="93" d="100"/>
        </p:scale>
        <p:origin x="53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viewProps" Target="viewProps.xml"/><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presProps" Target="presProps.xml"/><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siaba alamri" userId="2c27b744d57b5954" providerId="LiveId" clId="{0F7DDFA9-0C29-4CD8-8248-91ABAEBB7223}"/>
    <pc:docChg chg="undo custSel modSld">
      <pc:chgData name="nosiaba alamri" userId="2c27b744d57b5954" providerId="LiveId" clId="{0F7DDFA9-0C29-4CD8-8248-91ABAEBB7223}" dt="2022-05-26T16:49:11.913" v="33" actId="1076"/>
      <pc:docMkLst>
        <pc:docMk/>
      </pc:docMkLst>
      <pc:sldChg chg="modSp mod">
        <pc:chgData name="nosiaba alamri" userId="2c27b744d57b5954" providerId="LiveId" clId="{0F7DDFA9-0C29-4CD8-8248-91ABAEBB7223}" dt="2022-05-26T16:46:47.897" v="20" actId="2711"/>
        <pc:sldMkLst>
          <pc:docMk/>
          <pc:sldMk cId="2473302970" sldId="313"/>
        </pc:sldMkLst>
        <pc:spChg chg="mod">
          <ac:chgData name="nosiaba alamri" userId="2c27b744d57b5954" providerId="LiveId" clId="{0F7DDFA9-0C29-4CD8-8248-91ABAEBB7223}" dt="2022-05-26T16:46:47.897" v="20" actId="2711"/>
          <ac:spMkLst>
            <pc:docMk/>
            <pc:sldMk cId="2473302970" sldId="313"/>
            <ac:spMk id="4" creationId="{9325DBB2-ED1C-701B-3936-134BCEFD464C}"/>
          </ac:spMkLst>
        </pc:spChg>
      </pc:sldChg>
      <pc:sldChg chg="modSp mod">
        <pc:chgData name="nosiaba alamri" userId="2c27b744d57b5954" providerId="LiveId" clId="{0F7DDFA9-0C29-4CD8-8248-91ABAEBB7223}" dt="2022-05-26T16:47:24.698" v="21" actId="2711"/>
        <pc:sldMkLst>
          <pc:docMk/>
          <pc:sldMk cId="1249508001" sldId="331"/>
        </pc:sldMkLst>
        <pc:spChg chg="mod">
          <ac:chgData name="nosiaba alamri" userId="2c27b744d57b5954" providerId="LiveId" clId="{0F7DDFA9-0C29-4CD8-8248-91ABAEBB7223}" dt="2022-05-26T16:47:24.698" v="21" actId="2711"/>
          <ac:spMkLst>
            <pc:docMk/>
            <pc:sldMk cId="1249508001" sldId="331"/>
            <ac:spMk id="6" creationId="{83644DC1-83E6-D69F-9CBF-52B736F9FF88}"/>
          </ac:spMkLst>
        </pc:spChg>
      </pc:sldChg>
      <pc:sldChg chg="modSp mod">
        <pc:chgData name="nosiaba alamri" userId="2c27b744d57b5954" providerId="LiveId" clId="{0F7DDFA9-0C29-4CD8-8248-91ABAEBB7223}" dt="2022-05-26T16:47:40.729" v="23" actId="2711"/>
        <pc:sldMkLst>
          <pc:docMk/>
          <pc:sldMk cId="872293956" sldId="332"/>
        </pc:sldMkLst>
        <pc:spChg chg="mod">
          <ac:chgData name="nosiaba alamri" userId="2c27b744d57b5954" providerId="LiveId" clId="{0F7DDFA9-0C29-4CD8-8248-91ABAEBB7223}" dt="2022-05-26T16:47:40.729" v="23" actId="2711"/>
          <ac:spMkLst>
            <pc:docMk/>
            <pc:sldMk cId="872293956" sldId="332"/>
            <ac:spMk id="4" creationId="{54DAB10A-7973-205B-A785-D6139690940C}"/>
          </ac:spMkLst>
        </pc:spChg>
      </pc:sldChg>
      <pc:sldChg chg="modSp mod">
        <pc:chgData name="nosiaba alamri" userId="2c27b744d57b5954" providerId="LiveId" clId="{0F7DDFA9-0C29-4CD8-8248-91ABAEBB7223}" dt="2022-05-26T16:47:56.446" v="24" actId="122"/>
        <pc:sldMkLst>
          <pc:docMk/>
          <pc:sldMk cId="3949417682" sldId="338"/>
        </pc:sldMkLst>
        <pc:spChg chg="mod">
          <ac:chgData name="nosiaba alamri" userId="2c27b744d57b5954" providerId="LiveId" clId="{0F7DDFA9-0C29-4CD8-8248-91ABAEBB7223}" dt="2022-05-26T16:47:56.446" v="24" actId="122"/>
          <ac:spMkLst>
            <pc:docMk/>
            <pc:sldMk cId="3949417682" sldId="338"/>
            <ac:spMk id="11" creationId="{36FB7C73-6A67-D85D-F5D3-66F4782B09C2}"/>
          </ac:spMkLst>
        </pc:spChg>
      </pc:sldChg>
      <pc:sldChg chg="modSp mod">
        <pc:chgData name="nosiaba alamri" userId="2c27b744d57b5954" providerId="LiveId" clId="{0F7DDFA9-0C29-4CD8-8248-91ABAEBB7223}" dt="2022-05-26T16:49:11.913" v="33" actId="1076"/>
        <pc:sldMkLst>
          <pc:docMk/>
          <pc:sldMk cId="4181677597" sldId="342"/>
        </pc:sldMkLst>
        <pc:spChg chg="mod">
          <ac:chgData name="nosiaba alamri" userId="2c27b744d57b5954" providerId="LiveId" clId="{0F7DDFA9-0C29-4CD8-8248-91ABAEBB7223}" dt="2022-05-26T16:49:11.913" v="33" actId="1076"/>
          <ac:spMkLst>
            <pc:docMk/>
            <pc:sldMk cId="4181677597" sldId="342"/>
            <ac:spMk id="4" creationId="{5E4402DA-AE60-5CED-E256-ACBDF50ED385}"/>
          </ac:spMkLst>
        </pc:spChg>
      </pc:sldChg>
    </pc:docChg>
  </pc:docChgLst>
  <pc:docChgLst>
    <pc:chgData name="ASMA 2020" userId="a8f73fe8dff51db3" providerId="LiveId" clId="{6D1744CD-6443-4757-8995-BFC6058FCF88}"/>
    <pc:docChg chg="undo redo custSel addSld delSld modSld sldOrd delMainMaster">
      <pc:chgData name="ASMA 2020" userId="a8f73fe8dff51db3" providerId="LiveId" clId="{6D1744CD-6443-4757-8995-BFC6058FCF88}" dt="2022-05-25T19:28:15.637" v="1264" actId="14100"/>
      <pc:docMkLst>
        <pc:docMk/>
      </pc:docMkLst>
      <pc:sldChg chg="del">
        <pc:chgData name="ASMA 2020" userId="a8f73fe8dff51db3" providerId="LiveId" clId="{6D1744CD-6443-4757-8995-BFC6058FCF88}" dt="2022-05-25T18:53:12.812" v="945" actId="47"/>
        <pc:sldMkLst>
          <pc:docMk/>
          <pc:sldMk cId="0" sldId="257"/>
        </pc:sldMkLst>
      </pc:sldChg>
      <pc:sldChg chg="del">
        <pc:chgData name="ASMA 2020" userId="a8f73fe8dff51db3" providerId="LiveId" clId="{6D1744CD-6443-4757-8995-BFC6058FCF88}" dt="2022-05-25T18:53:19.464" v="947" actId="47"/>
        <pc:sldMkLst>
          <pc:docMk/>
          <pc:sldMk cId="0" sldId="259"/>
        </pc:sldMkLst>
      </pc:sldChg>
      <pc:sldChg chg="del">
        <pc:chgData name="ASMA 2020" userId="a8f73fe8dff51db3" providerId="LiveId" clId="{6D1744CD-6443-4757-8995-BFC6058FCF88}" dt="2022-05-25T18:53:14.314" v="946" actId="47"/>
        <pc:sldMkLst>
          <pc:docMk/>
          <pc:sldMk cId="0" sldId="260"/>
        </pc:sldMkLst>
      </pc:sldChg>
      <pc:sldChg chg="del">
        <pc:chgData name="ASMA 2020" userId="a8f73fe8dff51db3" providerId="LiveId" clId="{6D1744CD-6443-4757-8995-BFC6058FCF88}" dt="2022-05-25T18:53:21.612" v="948" actId="47"/>
        <pc:sldMkLst>
          <pc:docMk/>
          <pc:sldMk cId="0" sldId="263"/>
        </pc:sldMkLst>
      </pc:sldChg>
      <pc:sldChg chg="del">
        <pc:chgData name="ASMA 2020" userId="a8f73fe8dff51db3" providerId="LiveId" clId="{6D1744CD-6443-4757-8995-BFC6058FCF88}" dt="2022-05-25T18:53:23.250" v="949" actId="47"/>
        <pc:sldMkLst>
          <pc:docMk/>
          <pc:sldMk cId="0" sldId="264"/>
        </pc:sldMkLst>
      </pc:sldChg>
      <pc:sldChg chg="del">
        <pc:chgData name="ASMA 2020" userId="a8f73fe8dff51db3" providerId="LiveId" clId="{6D1744CD-6443-4757-8995-BFC6058FCF88}" dt="2022-05-25T18:53:23.881" v="950" actId="47"/>
        <pc:sldMkLst>
          <pc:docMk/>
          <pc:sldMk cId="0" sldId="266"/>
        </pc:sldMkLst>
      </pc:sldChg>
      <pc:sldChg chg="del">
        <pc:chgData name="ASMA 2020" userId="a8f73fe8dff51db3" providerId="LiveId" clId="{6D1744CD-6443-4757-8995-BFC6058FCF88}" dt="2022-05-25T18:53:24.295" v="951" actId="47"/>
        <pc:sldMkLst>
          <pc:docMk/>
          <pc:sldMk cId="0" sldId="267"/>
        </pc:sldMkLst>
      </pc:sldChg>
      <pc:sldChg chg="del">
        <pc:chgData name="ASMA 2020" userId="a8f73fe8dff51db3" providerId="LiveId" clId="{6D1744CD-6443-4757-8995-BFC6058FCF88}" dt="2022-05-25T18:53:24.605" v="952" actId="47"/>
        <pc:sldMkLst>
          <pc:docMk/>
          <pc:sldMk cId="0" sldId="268"/>
        </pc:sldMkLst>
      </pc:sldChg>
      <pc:sldChg chg="del">
        <pc:chgData name="ASMA 2020" userId="a8f73fe8dff51db3" providerId="LiveId" clId="{6D1744CD-6443-4757-8995-BFC6058FCF88}" dt="2022-05-25T18:53:24.952" v="953" actId="47"/>
        <pc:sldMkLst>
          <pc:docMk/>
          <pc:sldMk cId="0" sldId="269"/>
        </pc:sldMkLst>
      </pc:sldChg>
      <pc:sldChg chg="del">
        <pc:chgData name="ASMA 2020" userId="a8f73fe8dff51db3" providerId="LiveId" clId="{6D1744CD-6443-4757-8995-BFC6058FCF88}" dt="2022-05-25T18:53:25.229" v="954" actId="47"/>
        <pc:sldMkLst>
          <pc:docMk/>
          <pc:sldMk cId="0" sldId="270"/>
        </pc:sldMkLst>
      </pc:sldChg>
      <pc:sldChg chg="del">
        <pc:chgData name="ASMA 2020" userId="a8f73fe8dff51db3" providerId="LiveId" clId="{6D1744CD-6443-4757-8995-BFC6058FCF88}" dt="2022-05-25T18:53:25.474" v="955" actId="47"/>
        <pc:sldMkLst>
          <pc:docMk/>
          <pc:sldMk cId="0" sldId="271"/>
        </pc:sldMkLst>
      </pc:sldChg>
      <pc:sldChg chg="del">
        <pc:chgData name="ASMA 2020" userId="a8f73fe8dff51db3" providerId="LiveId" clId="{6D1744CD-6443-4757-8995-BFC6058FCF88}" dt="2022-05-25T18:53:25.764" v="956" actId="47"/>
        <pc:sldMkLst>
          <pc:docMk/>
          <pc:sldMk cId="0" sldId="272"/>
        </pc:sldMkLst>
      </pc:sldChg>
      <pc:sldChg chg="del">
        <pc:chgData name="ASMA 2020" userId="a8f73fe8dff51db3" providerId="LiveId" clId="{6D1744CD-6443-4757-8995-BFC6058FCF88}" dt="2022-05-25T18:53:26.143" v="957" actId="47"/>
        <pc:sldMkLst>
          <pc:docMk/>
          <pc:sldMk cId="0" sldId="273"/>
        </pc:sldMkLst>
      </pc:sldChg>
      <pc:sldChg chg="del">
        <pc:chgData name="ASMA 2020" userId="a8f73fe8dff51db3" providerId="LiveId" clId="{6D1744CD-6443-4757-8995-BFC6058FCF88}" dt="2022-05-25T18:53:26.319" v="958" actId="47"/>
        <pc:sldMkLst>
          <pc:docMk/>
          <pc:sldMk cId="0" sldId="274"/>
        </pc:sldMkLst>
      </pc:sldChg>
      <pc:sldChg chg="del">
        <pc:chgData name="ASMA 2020" userId="a8f73fe8dff51db3" providerId="LiveId" clId="{6D1744CD-6443-4757-8995-BFC6058FCF88}" dt="2022-05-25T18:53:26.622" v="959" actId="47"/>
        <pc:sldMkLst>
          <pc:docMk/>
          <pc:sldMk cId="0" sldId="275"/>
        </pc:sldMkLst>
      </pc:sldChg>
      <pc:sldChg chg="del">
        <pc:chgData name="ASMA 2020" userId="a8f73fe8dff51db3" providerId="LiveId" clId="{6D1744CD-6443-4757-8995-BFC6058FCF88}" dt="2022-05-25T18:53:26.920" v="960" actId="47"/>
        <pc:sldMkLst>
          <pc:docMk/>
          <pc:sldMk cId="0" sldId="276"/>
        </pc:sldMkLst>
      </pc:sldChg>
      <pc:sldChg chg="del">
        <pc:chgData name="ASMA 2020" userId="a8f73fe8dff51db3" providerId="LiveId" clId="{6D1744CD-6443-4757-8995-BFC6058FCF88}" dt="2022-05-25T18:53:27.178" v="961" actId="47"/>
        <pc:sldMkLst>
          <pc:docMk/>
          <pc:sldMk cId="0" sldId="277"/>
        </pc:sldMkLst>
      </pc:sldChg>
      <pc:sldChg chg="del">
        <pc:chgData name="ASMA 2020" userId="a8f73fe8dff51db3" providerId="LiveId" clId="{6D1744CD-6443-4757-8995-BFC6058FCF88}" dt="2022-05-25T18:53:27.418" v="962" actId="47"/>
        <pc:sldMkLst>
          <pc:docMk/>
          <pc:sldMk cId="0" sldId="278"/>
        </pc:sldMkLst>
      </pc:sldChg>
      <pc:sldChg chg="del">
        <pc:chgData name="ASMA 2020" userId="a8f73fe8dff51db3" providerId="LiveId" clId="{6D1744CD-6443-4757-8995-BFC6058FCF88}" dt="2022-05-25T18:53:27.694" v="963" actId="47"/>
        <pc:sldMkLst>
          <pc:docMk/>
          <pc:sldMk cId="0" sldId="279"/>
        </pc:sldMkLst>
      </pc:sldChg>
      <pc:sldChg chg="del">
        <pc:chgData name="ASMA 2020" userId="a8f73fe8dff51db3" providerId="LiveId" clId="{6D1744CD-6443-4757-8995-BFC6058FCF88}" dt="2022-05-25T18:53:28.353" v="964" actId="47"/>
        <pc:sldMkLst>
          <pc:docMk/>
          <pc:sldMk cId="0" sldId="283"/>
        </pc:sldMkLst>
      </pc:sldChg>
      <pc:sldChg chg="del">
        <pc:chgData name="ASMA 2020" userId="a8f73fe8dff51db3" providerId="LiveId" clId="{6D1744CD-6443-4757-8995-BFC6058FCF88}" dt="2022-05-25T18:53:29.024" v="965" actId="47"/>
        <pc:sldMkLst>
          <pc:docMk/>
          <pc:sldMk cId="0" sldId="284"/>
        </pc:sldMkLst>
      </pc:sldChg>
      <pc:sldChg chg="del">
        <pc:chgData name="ASMA 2020" userId="a8f73fe8dff51db3" providerId="LiveId" clId="{6D1744CD-6443-4757-8995-BFC6058FCF88}" dt="2022-05-25T18:53:29.470" v="966" actId="47"/>
        <pc:sldMkLst>
          <pc:docMk/>
          <pc:sldMk cId="0" sldId="285"/>
        </pc:sldMkLst>
      </pc:sldChg>
      <pc:sldChg chg="del">
        <pc:chgData name="ASMA 2020" userId="a8f73fe8dff51db3" providerId="LiveId" clId="{6D1744CD-6443-4757-8995-BFC6058FCF88}" dt="2022-05-25T18:53:29.554" v="967" actId="47"/>
        <pc:sldMkLst>
          <pc:docMk/>
          <pc:sldMk cId="0" sldId="286"/>
        </pc:sldMkLst>
      </pc:sldChg>
      <pc:sldChg chg="del">
        <pc:chgData name="ASMA 2020" userId="a8f73fe8dff51db3" providerId="LiveId" clId="{6D1744CD-6443-4757-8995-BFC6058FCF88}" dt="2022-05-25T18:53:29.610" v="968" actId="47"/>
        <pc:sldMkLst>
          <pc:docMk/>
          <pc:sldMk cId="0" sldId="287"/>
        </pc:sldMkLst>
      </pc:sldChg>
      <pc:sldChg chg="del">
        <pc:chgData name="ASMA 2020" userId="a8f73fe8dff51db3" providerId="LiveId" clId="{6D1744CD-6443-4757-8995-BFC6058FCF88}" dt="2022-05-25T18:53:29.693" v="969" actId="47"/>
        <pc:sldMkLst>
          <pc:docMk/>
          <pc:sldMk cId="0" sldId="288"/>
        </pc:sldMkLst>
      </pc:sldChg>
      <pc:sldChg chg="del">
        <pc:chgData name="ASMA 2020" userId="a8f73fe8dff51db3" providerId="LiveId" clId="{6D1744CD-6443-4757-8995-BFC6058FCF88}" dt="2022-05-25T18:53:30.619" v="970" actId="47"/>
        <pc:sldMkLst>
          <pc:docMk/>
          <pc:sldMk cId="0" sldId="289"/>
        </pc:sldMkLst>
      </pc:sldChg>
      <pc:sldChg chg="del">
        <pc:chgData name="ASMA 2020" userId="a8f73fe8dff51db3" providerId="LiveId" clId="{6D1744CD-6443-4757-8995-BFC6058FCF88}" dt="2022-05-25T18:53:31.099" v="971" actId="47"/>
        <pc:sldMkLst>
          <pc:docMk/>
          <pc:sldMk cId="0" sldId="290"/>
        </pc:sldMkLst>
      </pc:sldChg>
      <pc:sldChg chg="del">
        <pc:chgData name="ASMA 2020" userId="a8f73fe8dff51db3" providerId="LiveId" clId="{6D1744CD-6443-4757-8995-BFC6058FCF88}" dt="2022-05-25T18:53:36.291" v="972" actId="47"/>
        <pc:sldMkLst>
          <pc:docMk/>
          <pc:sldMk cId="0" sldId="291"/>
        </pc:sldMkLst>
      </pc:sldChg>
      <pc:sldChg chg="del">
        <pc:chgData name="ASMA 2020" userId="a8f73fe8dff51db3" providerId="LiveId" clId="{6D1744CD-6443-4757-8995-BFC6058FCF88}" dt="2022-05-25T18:53:39.399" v="973" actId="47"/>
        <pc:sldMkLst>
          <pc:docMk/>
          <pc:sldMk cId="0" sldId="292"/>
        </pc:sldMkLst>
      </pc:sldChg>
      <pc:sldChg chg="del">
        <pc:chgData name="ASMA 2020" userId="a8f73fe8dff51db3" providerId="LiveId" clId="{6D1744CD-6443-4757-8995-BFC6058FCF88}" dt="2022-05-25T18:53:41.674" v="974" actId="47"/>
        <pc:sldMkLst>
          <pc:docMk/>
          <pc:sldMk cId="0" sldId="293"/>
        </pc:sldMkLst>
      </pc:sldChg>
      <pc:sldChg chg="del">
        <pc:chgData name="ASMA 2020" userId="a8f73fe8dff51db3" providerId="LiveId" clId="{6D1744CD-6443-4757-8995-BFC6058FCF88}" dt="2022-05-25T18:53:41.852" v="975" actId="47"/>
        <pc:sldMkLst>
          <pc:docMk/>
          <pc:sldMk cId="0" sldId="294"/>
        </pc:sldMkLst>
      </pc:sldChg>
      <pc:sldChg chg="del">
        <pc:chgData name="ASMA 2020" userId="a8f73fe8dff51db3" providerId="LiveId" clId="{6D1744CD-6443-4757-8995-BFC6058FCF88}" dt="2022-05-25T18:53:41.973" v="976" actId="47"/>
        <pc:sldMkLst>
          <pc:docMk/>
          <pc:sldMk cId="0" sldId="295"/>
        </pc:sldMkLst>
      </pc:sldChg>
      <pc:sldChg chg="del">
        <pc:chgData name="ASMA 2020" userId="a8f73fe8dff51db3" providerId="LiveId" clId="{6D1744CD-6443-4757-8995-BFC6058FCF88}" dt="2022-05-25T18:53:42.059" v="977" actId="47"/>
        <pc:sldMkLst>
          <pc:docMk/>
          <pc:sldMk cId="0" sldId="296"/>
        </pc:sldMkLst>
      </pc:sldChg>
      <pc:sldChg chg="del">
        <pc:chgData name="ASMA 2020" userId="a8f73fe8dff51db3" providerId="LiveId" clId="{6D1744CD-6443-4757-8995-BFC6058FCF88}" dt="2022-05-25T18:53:42.082" v="978" actId="47"/>
        <pc:sldMkLst>
          <pc:docMk/>
          <pc:sldMk cId="0" sldId="297"/>
        </pc:sldMkLst>
      </pc:sldChg>
      <pc:sldChg chg="addSp modSp new mod">
        <pc:chgData name="ASMA 2020" userId="a8f73fe8dff51db3" providerId="LiveId" clId="{6D1744CD-6443-4757-8995-BFC6058FCF88}" dt="2022-05-25T17:40:02.289" v="61" actId="208"/>
        <pc:sldMkLst>
          <pc:docMk/>
          <pc:sldMk cId="2631181560" sldId="311"/>
        </pc:sldMkLst>
        <pc:spChg chg="add mod">
          <ac:chgData name="ASMA 2020" userId="a8f73fe8dff51db3" providerId="LiveId" clId="{6D1744CD-6443-4757-8995-BFC6058FCF88}" dt="2022-05-25T17:38:29.649" v="48" actId="1076"/>
          <ac:spMkLst>
            <pc:docMk/>
            <pc:sldMk cId="2631181560" sldId="311"/>
            <ac:spMk id="4" creationId="{36C02FDE-9C6B-9847-BDED-FB70F7B3C2DC}"/>
          </ac:spMkLst>
        </pc:spChg>
        <pc:spChg chg="mod">
          <ac:chgData name="ASMA 2020" userId="a8f73fe8dff51db3" providerId="LiveId" clId="{6D1744CD-6443-4757-8995-BFC6058FCF88}" dt="2022-05-25T17:37:41.313" v="35"/>
          <ac:spMkLst>
            <pc:docMk/>
            <pc:sldMk cId="2631181560" sldId="311"/>
            <ac:spMk id="7" creationId="{323299D0-4711-19D0-1692-0AD0C58F2C94}"/>
          </ac:spMkLst>
        </pc:spChg>
        <pc:spChg chg="mod">
          <ac:chgData name="ASMA 2020" userId="a8f73fe8dff51db3" providerId="LiveId" clId="{6D1744CD-6443-4757-8995-BFC6058FCF88}" dt="2022-05-25T17:37:41.313" v="35"/>
          <ac:spMkLst>
            <pc:docMk/>
            <pc:sldMk cId="2631181560" sldId="311"/>
            <ac:spMk id="8" creationId="{D227329C-D09D-03A9-0218-9C9740A2BED7}"/>
          </ac:spMkLst>
        </pc:spChg>
        <pc:spChg chg="mod">
          <ac:chgData name="ASMA 2020" userId="a8f73fe8dff51db3" providerId="LiveId" clId="{6D1744CD-6443-4757-8995-BFC6058FCF88}" dt="2022-05-25T17:37:41.313" v="35"/>
          <ac:spMkLst>
            <pc:docMk/>
            <pc:sldMk cId="2631181560" sldId="311"/>
            <ac:spMk id="10" creationId="{0B8375BA-8F27-3E0F-49B5-569A4F4A580B}"/>
          </ac:spMkLst>
        </pc:spChg>
        <pc:grpChg chg="add mod">
          <ac:chgData name="ASMA 2020" userId="a8f73fe8dff51db3" providerId="LiveId" clId="{6D1744CD-6443-4757-8995-BFC6058FCF88}" dt="2022-05-25T17:37:54.981" v="40" actId="1076"/>
          <ac:grpSpMkLst>
            <pc:docMk/>
            <pc:sldMk cId="2631181560" sldId="311"/>
            <ac:grpSpMk id="5" creationId="{42329A2E-FBC7-E023-1ECB-935E4BA1FF51}"/>
          </ac:grpSpMkLst>
        </pc:grpChg>
        <pc:grpChg chg="mod">
          <ac:chgData name="ASMA 2020" userId="a8f73fe8dff51db3" providerId="LiveId" clId="{6D1744CD-6443-4757-8995-BFC6058FCF88}" dt="2022-05-25T17:37:41.313" v="35"/>
          <ac:grpSpMkLst>
            <pc:docMk/>
            <pc:sldMk cId="2631181560" sldId="311"/>
            <ac:grpSpMk id="6" creationId="{836D7483-8C47-4AE8-D458-67193E45BD14}"/>
          </ac:grpSpMkLst>
        </pc:grpChg>
        <pc:picChg chg="add mod">
          <ac:chgData name="ASMA 2020" userId="a8f73fe8dff51db3" providerId="LiveId" clId="{6D1744CD-6443-4757-8995-BFC6058FCF88}" dt="2022-05-25T17:40:02.289" v="61" actId="208"/>
          <ac:picMkLst>
            <pc:docMk/>
            <pc:sldMk cId="2631181560" sldId="311"/>
            <ac:picMk id="3" creationId="{19F1BDA4-DE4D-2609-6252-B1EC67BBAA83}"/>
          </ac:picMkLst>
        </pc:picChg>
        <pc:cxnChg chg="mod">
          <ac:chgData name="ASMA 2020" userId="a8f73fe8dff51db3" providerId="LiveId" clId="{6D1744CD-6443-4757-8995-BFC6058FCF88}" dt="2022-05-25T17:37:41.313" v="35"/>
          <ac:cxnSpMkLst>
            <pc:docMk/>
            <pc:sldMk cId="2631181560" sldId="311"/>
            <ac:cxnSpMk id="9" creationId="{9165C9DC-1FA3-131D-7121-9518759FDB53}"/>
          </ac:cxnSpMkLst>
        </pc:cxnChg>
      </pc:sldChg>
      <pc:sldChg chg="addSp modSp new mod">
        <pc:chgData name="ASMA 2020" userId="a8f73fe8dff51db3" providerId="LiveId" clId="{6D1744CD-6443-4757-8995-BFC6058FCF88}" dt="2022-05-25T17:40:39.985" v="74" actId="20577"/>
        <pc:sldMkLst>
          <pc:docMk/>
          <pc:sldMk cId="3739760688" sldId="312"/>
        </pc:sldMkLst>
        <pc:spChg chg="add mod">
          <ac:chgData name="ASMA 2020" userId="a8f73fe8dff51db3" providerId="LiveId" clId="{6D1744CD-6443-4757-8995-BFC6058FCF88}" dt="2022-05-25T17:40:39.985" v="74" actId="20577"/>
          <ac:spMkLst>
            <pc:docMk/>
            <pc:sldMk cId="3739760688" sldId="312"/>
            <ac:spMk id="6" creationId="{AB6B2347-A461-0CFF-B34B-A8767D31D113}"/>
          </ac:spMkLst>
        </pc:spChg>
        <pc:spChg chg="mod">
          <ac:chgData name="ASMA 2020" userId="a8f73fe8dff51db3" providerId="LiveId" clId="{6D1744CD-6443-4757-8995-BFC6058FCF88}" dt="2022-05-25T17:40:12.222" v="63"/>
          <ac:spMkLst>
            <pc:docMk/>
            <pc:sldMk cId="3739760688" sldId="312"/>
            <ac:spMk id="9" creationId="{AE6E658C-4CD9-45FB-81C5-3202EE92ECEA}"/>
          </ac:spMkLst>
        </pc:spChg>
        <pc:spChg chg="mod">
          <ac:chgData name="ASMA 2020" userId="a8f73fe8dff51db3" providerId="LiveId" clId="{6D1744CD-6443-4757-8995-BFC6058FCF88}" dt="2022-05-25T17:40:12.222" v="63"/>
          <ac:spMkLst>
            <pc:docMk/>
            <pc:sldMk cId="3739760688" sldId="312"/>
            <ac:spMk id="10" creationId="{71AA44A8-65D4-4436-07F9-ECEC26FA8245}"/>
          </ac:spMkLst>
        </pc:spChg>
        <pc:spChg chg="mod">
          <ac:chgData name="ASMA 2020" userId="a8f73fe8dff51db3" providerId="LiveId" clId="{6D1744CD-6443-4757-8995-BFC6058FCF88}" dt="2022-05-25T17:40:12.222" v="63"/>
          <ac:spMkLst>
            <pc:docMk/>
            <pc:sldMk cId="3739760688" sldId="312"/>
            <ac:spMk id="12" creationId="{E806C9BE-C354-2AE0-5552-43A0FAE14774}"/>
          </ac:spMkLst>
        </pc:spChg>
        <pc:grpChg chg="add mod">
          <ac:chgData name="ASMA 2020" userId="a8f73fe8dff51db3" providerId="LiveId" clId="{6D1744CD-6443-4757-8995-BFC6058FCF88}" dt="2022-05-25T17:40:33.602" v="71" actId="1076"/>
          <ac:grpSpMkLst>
            <pc:docMk/>
            <pc:sldMk cId="3739760688" sldId="312"/>
            <ac:grpSpMk id="7" creationId="{93E38017-14F8-0DF7-998D-B198BF0DC95C}"/>
          </ac:grpSpMkLst>
        </pc:grpChg>
        <pc:grpChg chg="mod">
          <ac:chgData name="ASMA 2020" userId="a8f73fe8dff51db3" providerId="LiveId" clId="{6D1744CD-6443-4757-8995-BFC6058FCF88}" dt="2022-05-25T17:40:12.222" v="63"/>
          <ac:grpSpMkLst>
            <pc:docMk/>
            <pc:sldMk cId="3739760688" sldId="312"/>
            <ac:grpSpMk id="8" creationId="{1B7163E7-F520-6350-84A3-8A5C9CF5B14B}"/>
          </ac:grpSpMkLst>
        </pc:grpChg>
        <pc:picChg chg="add mod">
          <ac:chgData name="ASMA 2020" userId="a8f73fe8dff51db3" providerId="LiveId" clId="{6D1744CD-6443-4757-8995-BFC6058FCF88}" dt="2022-05-25T17:40:31.783" v="70" actId="1076"/>
          <ac:picMkLst>
            <pc:docMk/>
            <pc:sldMk cId="3739760688" sldId="312"/>
            <ac:picMk id="3" creationId="{46F5BE73-9397-EE07-2721-7C97924FE3F4}"/>
          </ac:picMkLst>
        </pc:picChg>
        <pc:picChg chg="add mod">
          <ac:chgData name="ASMA 2020" userId="a8f73fe8dff51db3" providerId="LiveId" clId="{6D1744CD-6443-4757-8995-BFC6058FCF88}" dt="2022-05-25T17:40:30.692" v="69" actId="1076"/>
          <ac:picMkLst>
            <pc:docMk/>
            <pc:sldMk cId="3739760688" sldId="312"/>
            <ac:picMk id="5" creationId="{DB7DB5B0-A8BB-22D8-1272-136D65E6DB3D}"/>
          </ac:picMkLst>
        </pc:picChg>
        <pc:cxnChg chg="mod">
          <ac:chgData name="ASMA 2020" userId="a8f73fe8dff51db3" providerId="LiveId" clId="{6D1744CD-6443-4757-8995-BFC6058FCF88}" dt="2022-05-25T17:40:12.222" v="63"/>
          <ac:cxnSpMkLst>
            <pc:docMk/>
            <pc:sldMk cId="3739760688" sldId="312"/>
            <ac:cxnSpMk id="11" creationId="{5EF42469-476E-283B-0743-106CC8D2A0F7}"/>
          </ac:cxnSpMkLst>
        </pc:cxnChg>
      </pc:sldChg>
      <pc:sldChg chg="addSp delSp modSp new mod">
        <pc:chgData name="ASMA 2020" userId="a8f73fe8dff51db3" providerId="LiveId" clId="{6D1744CD-6443-4757-8995-BFC6058FCF88}" dt="2022-05-25T18:32:14.311" v="776" actId="732"/>
        <pc:sldMkLst>
          <pc:docMk/>
          <pc:sldMk cId="2473302970" sldId="313"/>
        </pc:sldMkLst>
        <pc:spChg chg="add mod">
          <ac:chgData name="ASMA 2020" userId="a8f73fe8dff51db3" providerId="LiveId" clId="{6D1744CD-6443-4757-8995-BFC6058FCF88}" dt="2022-05-25T17:43:29.005" v="118" actId="20577"/>
          <ac:spMkLst>
            <pc:docMk/>
            <pc:sldMk cId="2473302970" sldId="313"/>
            <ac:spMk id="4" creationId="{9325DBB2-ED1C-701B-3936-134BCEFD464C}"/>
          </ac:spMkLst>
        </pc:spChg>
        <pc:spChg chg="mod">
          <ac:chgData name="ASMA 2020" userId="a8f73fe8dff51db3" providerId="LiveId" clId="{6D1744CD-6443-4757-8995-BFC6058FCF88}" dt="2022-05-25T17:43:34.775" v="119"/>
          <ac:spMkLst>
            <pc:docMk/>
            <pc:sldMk cId="2473302970" sldId="313"/>
            <ac:spMk id="7" creationId="{3B8CE78C-9AC1-7A16-AA25-7668BF4735CD}"/>
          </ac:spMkLst>
        </pc:spChg>
        <pc:spChg chg="mod">
          <ac:chgData name="ASMA 2020" userId="a8f73fe8dff51db3" providerId="LiveId" clId="{6D1744CD-6443-4757-8995-BFC6058FCF88}" dt="2022-05-25T17:43:34.775" v="119"/>
          <ac:spMkLst>
            <pc:docMk/>
            <pc:sldMk cId="2473302970" sldId="313"/>
            <ac:spMk id="8" creationId="{957C5B40-5A2D-0F24-808E-B46A14DAFF01}"/>
          </ac:spMkLst>
        </pc:spChg>
        <pc:spChg chg="mod">
          <ac:chgData name="ASMA 2020" userId="a8f73fe8dff51db3" providerId="LiveId" clId="{6D1744CD-6443-4757-8995-BFC6058FCF88}" dt="2022-05-25T17:43:34.775" v="119"/>
          <ac:spMkLst>
            <pc:docMk/>
            <pc:sldMk cId="2473302970" sldId="313"/>
            <ac:spMk id="10" creationId="{78EF6CD9-B204-ACAB-EB6B-B6125AF3F53B}"/>
          </ac:spMkLst>
        </pc:spChg>
        <pc:grpChg chg="add mod">
          <ac:chgData name="ASMA 2020" userId="a8f73fe8dff51db3" providerId="LiveId" clId="{6D1744CD-6443-4757-8995-BFC6058FCF88}" dt="2022-05-25T17:43:40.964" v="121" actId="14100"/>
          <ac:grpSpMkLst>
            <pc:docMk/>
            <pc:sldMk cId="2473302970" sldId="313"/>
            <ac:grpSpMk id="5" creationId="{9E4A95EF-968C-347B-34FE-FF7596B28DFE}"/>
          </ac:grpSpMkLst>
        </pc:grpChg>
        <pc:grpChg chg="mod">
          <ac:chgData name="ASMA 2020" userId="a8f73fe8dff51db3" providerId="LiveId" clId="{6D1744CD-6443-4757-8995-BFC6058FCF88}" dt="2022-05-25T17:43:34.775" v="119"/>
          <ac:grpSpMkLst>
            <pc:docMk/>
            <pc:sldMk cId="2473302970" sldId="313"/>
            <ac:grpSpMk id="6" creationId="{D1AACE42-4FE6-0A84-8191-D8CD21C88B29}"/>
          </ac:grpSpMkLst>
        </pc:grpChg>
        <pc:picChg chg="add del mod">
          <ac:chgData name="ASMA 2020" userId="a8f73fe8dff51db3" providerId="LiveId" clId="{6D1744CD-6443-4757-8995-BFC6058FCF88}" dt="2022-05-25T18:31:44.168" v="768" actId="478"/>
          <ac:picMkLst>
            <pc:docMk/>
            <pc:sldMk cId="2473302970" sldId="313"/>
            <ac:picMk id="3" creationId="{9B7A4648-16DD-E001-5219-763F4F0A07A8}"/>
          </ac:picMkLst>
        </pc:picChg>
        <pc:picChg chg="add mod modCrop">
          <ac:chgData name="ASMA 2020" userId="a8f73fe8dff51db3" providerId="LiveId" clId="{6D1744CD-6443-4757-8995-BFC6058FCF88}" dt="2022-05-25T18:32:14.311" v="776" actId="732"/>
          <ac:picMkLst>
            <pc:docMk/>
            <pc:sldMk cId="2473302970" sldId="313"/>
            <ac:picMk id="12" creationId="{7997108E-E030-5645-51E8-74457FFF0727}"/>
          </ac:picMkLst>
        </pc:picChg>
        <pc:cxnChg chg="mod">
          <ac:chgData name="ASMA 2020" userId="a8f73fe8dff51db3" providerId="LiveId" clId="{6D1744CD-6443-4757-8995-BFC6058FCF88}" dt="2022-05-25T17:43:34.775" v="119"/>
          <ac:cxnSpMkLst>
            <pc:docMk/>
            <pc:sldMk cId="2473302970" sldId="313"/>
            <ac:cxnSpMk id="9" creationId="{4A137E84-509A-51AD-8B26-FBAE8A4C2C73}"/>
          </ac:cxnSpMkLst>
        </pc:cxnChg>
      </pc:sldChg>
      <pc:sldChg chg="addSp delSp modSp new mod">
        <pc:chgData name="ASMA 2020" userId="a8f73fe8dff51db3" providerId="LiveId" clId="{6D1744CD-6443-4757-8995-BFC6058FCF88}" dt="2022-05-25T17:46:28.944" v="166" actId="208"/>
        <pc:sldMkLst>
          <pc:docMk/>
          <pc:sldMk cId="468643658" sldId="314"/>
        </pc:sldMkLst>
        <pc:spChg chg="add del mod">
          <ac:chgData name="ASMA 2020" userId="a8f73fe8dff51db3" providerId="LiveId" clId="{6D1744CD-6443-4757-8995-BFC6058FCF88}" dt="2022-05-25T17:44:39.705" v="131"/>
          <ac:spMkLst>
            <pc:docMk/>
            <pc:sldMk cId="468643658" sldId="314"/>
            <ac:spMk id="4" creationId="{25FC349B-5D5D-595F-E6F5-ED2C039B83CF}"/>
          </ac:spMkLst>
        </pc:spChg>
        <pc:spChg chg="mod">
          <ac:chgData name="ASMA 2020" userId="a8f73fe8dff51db3" providerId="LiveId" clId="{6D1744CD-6443-4757-8995-BFC6058FCF88}" dt="2022-05-25T17:44:43.723" v="132"/>
          <ac:spMkLst>
            <pc:docMk/>
            <pc:sldMk cId="468643658" sldId="314"/>
            <ac:spMk id="7" creationId="{64F1B5E6-CDBC-79CD-255B-903211F824B5}"/>
          </ac:spMkLst>
        </pc:spChg>
        <pc:spChg chg="mod">
          <ac:chgData name="ASMA 2020" userId="a8f73fe8dff51db3" providerId="LiveId" clId="{6D1744CD-6443-4757-8995-BFC6058FCF88}" dt="2022-05-25T17:44:43.723" v="132"/>
          <ac:spMkLst>
            <pc:docMk/>
            <pc:sldMk cId="468643658" sldId="314"/>
            <ac:spMk id="8" creationId="{74519E8E-FD0F-7149-B7AD-39A42331FECE}"/>
          </ac:spMkLst>
        </pc:spChg>
        <pc:spChg chg="mod">
          <ac:chgData name="ASMA 2020" userId="a8f73fe8dff51db3" providerId="LiveId" clId="{6D1744CD-6443-4757-8995-BFC6058FCF88}" dt="2022-05-25T17:44:43.723" v="132"/>
          <ac:spMkLst>
            <pc:docMk/>
            <pc:sldMk cId="468643658" sldId="314"/>
            <ac:spMk id="10" creationId="{EAF7CACF-2728-0E06-1C2A-4D50B1A3E652}"/>
          </ac:spMkLst>
        </pc:spChg>
        <pc:spChg chg="add del mod">
          <ac:chgData name="ASMA 2020" userId="a8f73fe8dff51db3" providerId="LiveId" clId="{6D1744CD-6443-4757-8995-BFC6058FCF88}" dt="2022-05-25T17:46:22.384" v="164" actId="1076"/>
          <ac:spMkLst>
            <pc:docMk/>
            <pc:sldMk cId="468643658" sldId="314"/>
            <ac:spMk id="11" creationId="{0DEB4656-1F87-8AE8-A730-59BC87A40121}"/>
          </ac:spMkLst>
        </pc:spChg>
        <pc:grpChg chg="add mod">
          <ac:chgData name="ASMA 2020" userId="a8f73fe8dff51db3" providerId="LiveId" clId="{6D1744CD-6443-4757-8995-BFC6058FCF88}" dt="2022-05-25T17:46:17.556" v="162" actId="1076"/>
          <ac:grpSpMkLst>
            <pc:docMk/>
            <pc:sldMk cId="468643658" sldId="314"/>
            <ac:grpSpMk id="5" creationId="{B520F535-906C-514D-ED68-260F3CA06FA5}"/>
          </ac:grpSpMkLst>
        </pc:grpChg>
        <pc:grpChg chg="mod">
          <ac:chgData name="ASMA 2020" userId="a8f73fe8dff51db3" providerId="LiveId" clId="{6D1744CD-6443-4757-8995-BFC6058FCF88}" dt="2022-05-25T17:44:43.723" v="132"/>
          <ac:grpSpMkLst>
            <pc:docMk/>
            <pc:sldMk cId="468643658" sldId="314"/>
            <ac:grpSpMk id="6" creationId="{535CBD6A-4FC6-8D67-5316-938CCA796CFD}"/>
          </ac:grpSpMkLst>
        </pc:grpChg>
        <pc:picChg chg="add mod">
          <ac:chgData name="ASMA 2020" userId="a8f73fe8dff51db3" providerId="LiveId" clId="{6D1744CD-6443-4757-8995-BFC6058FCF88}" dt="2022-05-25T17:46:28.944" v="166" actId="208"/>
          <ac:picMkLst>
            <pc:docMk/>
            <pc:sldMk cId="468643658" sldId="314"/>
            <ac:picMk id="3" creationId="{7C2D53A2-CA95-247D-C8F6-77796D2486E5}"/>
          </ac:picMkLst>
        </pc:picChg>
        <pc:cxnChg chg="mod">
          <ac:chgData name="ASMA 2020" userId="a8f73fe8dff51db3" providerId="LiveId" clId="{6D1744CD-6443-4757-8995-BFC6058FCF88}" dt="2022-05-25T17:44:43.723" v="132"/>
          <ac:cxnSpMkLst>
            <pc:docMk/>
            <pc:sldMk cId="468643658" sldId="314"/>
            <ac:cxnSpMk id="9" creationId="{6F3CC3A3-26AF-3D27-54C3-3EEC8734C467}"/>
          </ac:cxnSpMkLst>
        </pc:cxnChg>
      </pc:sldChg>
      <pc:sldChg chg="addSp modSp new mod">
        <pc:chgData name="ASMA 2020" userId="a8f73fe8dff51db3" providerId="LiveId" clId="{6D1744CD-6443-4757-8995-BFC6058FCF88}" dt="2022-05-25T17:48:37.010" v="183" actId="1076"/>
        <pc:sldMkLst>
          <pc:docMk/>
          <pc:sldMk cId="233752368" sldId="315"/>
        </pc:sldMkLst>
        <pc:spChg chg="add mod">
          <ac:chgData name="ASMA 2020" userId="a8f73fe8dff51db3" providerId="LiveId" clId="{6D1744CD-6443-4757-8995-BFC6058FCF88}" dt="2022-05-25T17:48:37.010" v="183" actId="1076"/>
          <ac:spMkLst>
            <pc:docMk/>
            <pc:sldMk cId="233752368" sldId="315"/>
            <ac:spMk id="4" creationId="{F50758E2-DFE8-EC20-7B33-D9C9AA5C3A90}"/>
          </ac:spMkLst>
        </pc:spChg>
        <pc:spChg chg="mod">
          <ac:chgData name="ASMA 2020" userId="a8f73fe8dff51db3" providerId="LiveId" clId="{6D1744CD-6443-4757-8995-BFC6058FCF88}" dt="2022-05-25T17:48:26.363" v="176"/>
          <ac:spMkLst>
            <pc:docMk/>
            <pc:sldMk cId="233752368" sldId="315"/>
            <ac:spMk id="7" creationId="{24A841D5-C258-DC39-3E90-D2DC40CD90F5}"/>
          </ac:spMkLst>
        </pc:spChg>
        <pc:spChg chg="mod">
          <ac:chgData name="ASMA 2020" userId="a8f73fe8dff51db3" providerId="LiveId" clId="{6D1744CD-6443-4757-8995-BFC6058FCF88}" dt="2022-05-25T17:48:26.363" v="176"/>
          <ac:spMkLst>
            <pc:docMk/>
            <pc:sldMk cId="233752368" sldId="315"/>
            <ac:spMk id="8" creationId="{9E20A107-6E48-C11D-B3EE-9DB1A17E3BAF}"/>
          </ac:spMkLst>
        </pc:spChg>
        <pc:spChg chg="mod">
          <ac:chgData name="ASMA 2020" userId="a8f73fe8dff51db3" providerId="LiveId" clId="{6D1744CD-6443-4757-8995-BFC6058FCF88}" dt="2022-05-25T17:48:26.363" v="176"/>
          <ac:spMkLst>
            <pc:docMk/>
            <pc:sldMk cId="233752368" sldId="315"/>
            <ac:spMk id="10" creationId="{2BFF8B48-F5A3-0859-5951-2DE47A069F58}"/>
          </ac:spMkLst>
        </pc:spChg>
        <pc:grpChg chg="add mod">
          <ac:chgData name="ASMA 2020" userId="a8f73fe8dff51db3" providerId="LiveId" clId="{6D1744CD-6443-4757-8995-BFC6058FCF88}" dt="2022-05-25T17:48:28.345" v="177" actId="1076"/>
          <ac:grpSpMkLst>
            <pc:docMk/>
            <pc:sldMk cId="233752368" sldId="315"/>
            <ac:grpSpMk id="5" creationId="{4646F6CE-E47E-37E0-978F-E40155FB35C0}"/>
          </ac:grpSpMkLst>
        </pc:grpChg>
        <pc:grpChg chg="mod">
          <ac:chgData name="ASMA 2020" userId="a8f73fe8dff51db3" providerId="LiveId" clId="{6D1744CD-6443-4757-8995-BFC6058FCF88}" dt="2022-05-25T17:48:26.363" v="176"/>
          <ac:grpSpMkLst>
            <pc:docMk/>
            <pc:sldMk cId="233752368" sldId="315"/>
            <ac:grpSpMk id="6" creationId="{2417DCA6-7F06-EB0C-69C0-B4C4971854AC}"/>
          </ac:grpSpMkLst>
        </pc:grpChg>
        <pc:picChg chg="add mod modCrop">
          <ac:chgData name="ASMA 2020" userId="a8f73fe8dff51db3" providerId="LiveId" clId="{6D1744CD-6443-4757-8995-BFC6058FCF88}" dt="2022-05-25T17:48:05.186" v="171" actId="1076"/>
          <ac:picMkLst>
            <pc:docMk/>
            <pc:sldMk cId="233752368" sldId="315"/>
            <ac:picMk id="3" creationId="{A7EB2930-0C31-B3A2-6514-D1E77F006138}"/>
          </ac:picMkLst>
        </pc:picChg>
        <pc:cxnChg chg="mod">
          <ac:chgData name="ASMA 2020" userId="a8f73fe8dff51db3" providerId="LiveId" clId="{6D1744CD-6443-4757-8995-BFC6058FCF88}" dt="2022-05-25T17:48:26.363" v="176"/>
          <ac:cxnSpMkLst>
            <pc:docMk/>
            <pc:sldMk cId="233752368" sldId="315"/>
            <ac:cxnSpMk id="9" creationId="{67F93430-27F0-7177-D497-9F324F28DDB6}"/>
          </ac:cxnSpMkLst>
        </pc:cxnChg>
      </pc:sldChg>
      <pc:sldChg chg="addSp modSp new mod">
        <pc:chgData name="ASMA 2020" userId="a8f73fe8dff51db3" providerId="LiveId" clId="{6D1744CD-6443-4757-8995-BFC6058FCF88}" dt="2022-05-25T17:59:18.868" v="291" actId="20577"/>
        <pc:sldMkLst>
          <pc:docMk/>
          <pc:sldMk cId="3800886665" sldId="316"/>
        </pc:sldMkLst>
        <pc:spChg chg="add mod">
          <ac:chgData name="ASMA 2020" userId="a8f73fe8dff51db3" providerId="LiveId" clId="{6D1744CD-6443-4757-8995-BFC6058FCF88}" dt="2022-05-25T17:59:18.868" v="291" actId="20577"/>
          <ac:spMkLst>
            <pc:docMk/>
            <pc:sldMk cId="3800886665" sldId="316"/>
            <ac:spMk id="4" creationId="{E55C8018-1563-8BFA-CB1B-535B2387F971}"/>
          </ac:spMkLst>
        </pc:spChg>
        <pc:spChg chg="mod">
          <ac:chgData name="ASMA 2020" userId="a8f73fe8dff51db3" providerId="LiveId" clId="{6D1744CD-6443-4757-8995-BFC6058FCF88}" dt="2022-05-25T17:49:52.522" v="188"/>
          <ac:spMkLst>
            <pc:docMk/>
            <pc:sldMk cId="3800886665" sldId="316"/>
            <ac:spMk id="7" creationId="{0F2AF549-22D9-AF9F-6305-0E6E4A5853B2}"/>
          </ac:spMkLst>
        </pc:spChg>
        <pc:spChg chg="mod">
          <ac:chgData name="ASMA 2020" userId="a8f73fe8dff51db3" providerId="LiveId" clId="{6D1744CD-6443-4757-8995-BFC6058FCF88}" dt="2022-05-25T17:49:52.522" v="188"/>
          <ac:spMkLst>
            <pc:docMk/>
            <pc:sldMk cId="3800886665" sldId="316"/>
            <ac:spMk id="8" creationId="{27332DDB-E9EB-2564-090D-29FA80382F78}"/>
          </ac:spMkLst>
        </pc:spChg>
        <pc:spChg chg="mod">
          <ac:chgData name="ASMA 2020" userId="a8f73fe8dff51db3" providerId="LiveId" clId="{6D1744CD-6443-4757-8995-BFC6058FCF88}" dt="2022-05-25T17:49:52.522" v="188"/>
          <ac:spMkLst>
            <pc:docMk/>
            <pc:sldMk cId="3800886665" sldId="316"/>
            <ac:spMk id="10" creationId="{6727D8EE-060C-5F5D-4A8E-04023064D935}"/>
          </ac:spMkLst>
        </pc:spChg>
        <pc:grpChg chg="add mod">
          <ac:chgData name="ASMA 2020" userId="a8f73fe8dff51db3" providerId="LiveId" clId="{6D1744CD-6443-4757-8995-BFC6058FCF88}" dt="2022-05-25T17:51:07.494" v="198" actId="1076"/>
          <ac:grpSpMkLst>
            <pc:docMk/>
            <pc:sldMk cId="3800886665" sldId="316"/>
            <ac:grpSpMk id="5" creationId="{C0E196D9-6FD2-5EB2-D832-96C2CF89DFC8}"/>
          </ac:grpSpMkLst>
        </pc:grpChg>
        <pc:grpChg chg="mod">
          <ac:chgData name="ASMA 2020" userId="a8f73fe8dff51db3" providerId="LiveId" clId="{6D1744CD-6443-4757-8995-BFC6058FCF88}" dt="2022-05-25T17:49:52.522" v="188"/>
          <ac:grpSpMkLst>
            <pc:docMk/>
            <pc:sldMk cId="3800886665" sldId="316"/>
            <ac:grpSpMk id="6" creationId="{68541E98-1EF6-352C-1288-FDBDDE469E14}"/>
          </ac:grpSpMkLst>
        </pc:grpChg>
        <pc:picChg chg="add mod">
          <ac:chgData name="ASMA 2020" userId="a8f73fe8dff51db3" providerId="LiveId" clId="{6D1744CD-6443-4757-8995-BFC6058FCF88}" dt="2022-05-25T17:54:14.553" v="233" actId="14100"/>
          <ac:picMkLst>
            <pc:docMk/>
            <pc:sldMk cId="3800886665" sldId="316"/>
            <ac:picMk id="3" creationId="{ED3E8A01-EA76-8634-37BB-93A42FE5F759}"/>
          </ac:picMkLst>
        </pc:picChg>
        <pc:cxnChg chg="mod">
          <ac:chgData name="ASMA 2020" userId="a8f73fe8dff51db3" providerId="LiveId" clId="{6D1744CD-6443-4757-8995-BFC6058FCF88}" dt="2022-05-25T17:49:52.522" v="188"/>
          <ac:cxnSpMkLst>
            <pc:docMk/>
            <pc:sldMk cId="3800886665" sldId="316"/>
            <ac:cxnSpMk id="9" creationId="{A22CCB4E-6B1F-C12C-35C9-77F36311CEE0}"/>
          </ac:cxnSpMkLst>
        </pc:cxnChg>
      </pc:sldChg>
      <pc:sldChg chg="new del">
        <pc:chgData name="ASMA 2020" userId="a8f73fe8dff51db3" providerId="LiveId" clId="{6D1744CD-6443-4757-8995-BFC6058FCF88}" dt="2022-05-25T18:58:52.764" v="1020" actId="47"/>
        <pc:sldMkLst>
          <pc:docMk/>
          <pc:sldMk cId="1762717597" sldId="317"/>
        </pc:sldMkLst>
      </pc:sldChg>
      <pc:sldChg chg="addSp delSp modSp new mod">
        <pc:chgData name="ASMA 2020" userId="a8f73fe8dff51db3" providerId="LiveId" clId="{6D1744CD-6443-4757-8995-BFC6058FCF88}" dt="2022-05-25T17:59:14.691" v="289" actId="1076"/>
        <pc:sldMkLst>
          <pc:docMk/>
          <pc:sldMk cId="2129834423" sldId="318"/>
        </pc:sldMkLst>
        <pc:spChg chg="add del mod">
          <ac:chgData name="ASMA 2020" userId="a8f73fe8dff51db3" providerId="LiveId" clId="{6D1744CD-6443-4757-8995-BFC6058FCF88}" dt="2022-05-25T17:52:36.817" v="213"/>
          <ac:spMkLst>
            <pc:docMk/>
            <pc:sldMk cId="2129834423" sldId="318"/>
            <ac:spMk id="4" creationId="{AC12D227-CB62-5447-87D3-E2E79F070B4C}"/>
          </ac:spMkLst>
        </pc:spChg>
        <pc:spChg chg="mod">
          <ac:chgData name="ASMA 2020" userId="a8f73fe8dff51db3" providerId="LiveId" clId="{6D1744CD-6443-4757-8995-BFC6058FCF88}" dt="2022-05-25T17:52:30.054" v="208"/>
          <ac:spMkLst>
            <pc:docMk/>
            <pc:sldMk cId="2129834423" sldId="318"/>
            <ac:spMk id="7" creationId="{C042321D-6177-5DBD-F5AD-D6AB28C10DD5}"/>
          </ac:spMkLst>
        </pc:spChg>
        <pc:spChg chg="mod">
          <ac:chgData name="ASMA 2020" userId="a8f73fe8dff51db3" providerId="LiveId" clId="{6D1744CD-6443-4757-8995-BFC6058FCF88}" dt="2022-05-25T17:52:30.054" v="208"/>
          <ac:spMkLst>
            <pc:docMk/>
            <pc:sldMk cId="2129834423" sldId="318"/>
            <ac:spMk id="8" creationId="{2ACF7990-1FCB-F689-CE22-5C38DE8C9B23}"/>
          </ac:spMkLst>
        </pc:spChg>
        <pc:spChg chg="mod">
          <ac:chgData name="ASMA 2020" userId="a8f73fe8dff51db3" providerId="LiveId" clId="{6D1744CD-6443-4757-8995-BFC6058FCF88}" dt="2022-05-25T17:52:30.054" v="208"/>
          <ac:spMkLst>
            <pc:docMk/>
            <pc:sldMk cId="2129834423" sldId="318"/>
            <ac:spMk id="10" creationId="{8ECAD2FB-DB02-FE21-EE97-3CEB3E148D39}"/>
          </ac:spMkLst>
        </pc:spChg>
        <pc:spChg chg="add mod">
          <ac:chgData name="ASMA 2020" userId="a8f73fe8dff51db3" providerId="LiveId" clId="{6D1744CD-6443-4757-8995-BFC6058FCF88}" dt="2022-05-25T17:59:14.691" v="289" actId="1076"/>
          <ac:spMkLst>
            <pc:docMk/>
            <pc:sldMk cId="2129834423" sldId="318"/>
            <ac:spMk id="11" creationId="{9D0F8923-2CD4-9072-663B-9B32A211E438}"/>
          </ac:spMkLst>
        </pc:spChg>
        <pc:grpChg chg="add mod">
          <ac:chgData name="ASMA 2020" userId="a8f73fe8dff51db3" providerId="LiveId" clId="{6D1744CD-6443-4757-8995-BFC6058FCF88}" dt="2022-05-25T17:59:13.054" v="288" actId="1076"/>
          <ac:grpSpMkLst>
            <pc:docMk/>
            <pc:sldMk cId="2129834423" sldId="318"/>
            <ac:grpSpMk id="5" creationId="{75476A6D-97A5-4EB4-03C2-5A2073A551D5}"/>
          </ac:grpSpMkLst>
        </pc:grpChg>
        <pc:grpChg chg="mod">
          <ac:chgData name="ASMA 2020" userId="a8f73fe8dff51db3" providerId="LiveId" clId="{6D1744CD-6443-4757-8995-BFC6058FCF88}" dt="2022-05-25T17:52:30.054" v="208"/>
          <ac:grpSpMkLst>
            <pc:docMk/>
            <pc:sldMk cId="2129834423" sldId="318"/>
            <ac:grpSpMk id="6" creationId="{7B1585E1-A088-D5C0-D13F-4BD34F56A5E9}"/>
          </ac:grpSpMkLst>
        </pc:grpChg>
        <pc:picChg chg="add mod">
          <ac:chgData name="ASMA 2020" userId="a8f73fe8dff51db3" providerId="LiveId" clId="{6D1744CD-6443-4757-8995-BFC6058FCF88}" dt="2022-05-25T17:54:10.122" v="230" actId="14100"/>
          <ac:picMkLst>
            <pc:docMk/>
            <pc:sldMk cId="2129834423" sldId="318"/>
            <ac:picMk id="3" creationId="{84A72E23-B411-6EF9-1A3B-07CB23642ADD}"/>
          </ac:picMkLst>
        </pc:picChg>
        <pc:cxnChg chg="mod">
          <ac:chgData name="ASMA 2020" userId="a8f73fe8dff51db3" providerId="LiveId" clId="{6D1744CD-6443-4757-8995-BFC6058FCF88}" dt="2022-05-25T17:52:30.054" v="208"/>
          <ac:cxnSpMkLst>
            <pc:docMk/>
            <pc:sldMk cId="2129834423" sldId="318"/>
            <ac:cxnSpMk id="9" creationId="{30A33CC6-EAC3-C110-7871-265C8F453AC9}"/>
          </ac:cxnSpMkLst>
        </pc:cxnChg>
      </pc:sldChg>
      <pc:sldChg chg="addSp delSp modSp new mod">
        <pc:chgData name="ASMA 2020" userId="a8f73fe8dff51db3" providerId="LiveId" clId="{6D1744CD-6443-4757-8995-BFC6058FCF88}" dt="2022-05-25T18:00:16.133" v="303" actId="14100"/>
        <pc:sldMkLst>
          <pc:docMk/>
          <pc:sldMk cId="4262621195" sldId="319"/>
        </pc:sldMkLst>
        <pc:spChg chg="add del mod">
          <ac:chgData name="ASMA 2020" userId="a8f73fe8dff51db3" providerId="LiveId" clId="{6D1744CD-6443-4757-8995-BFC6058FCF88}" dt="2022-05-25T17:58:28.080" v="284" actId="20577"/>
          <ac:spMkLst>
            <pc:docMk/>
            <pc:sldMk cId="4262621195" sldId="319"/>
            <ac:spMk id="4" creationId="{3CC47684-5D4F-230D-6C2D-A6C71E7B7F1F}"/>
          </ac:spMkLst>
        </pc:spChg>
        <pc:spChg chg="mod">
          <ac:chgData name="ASMA 2020" userId="a8f73fe8dff51db3" providerId="LiveId" clId="{6D1744CD-6443-4757-8995-BFC6058FCF88}" dt="2022-05-25T17:54:58.749" v="242"/>
          <ac:spMkLst>
            <pc:docMk/>
            <pc:sldMk cId="4262621195" sldId="319"/>
            <ac:spMk id="7" creationId="{DCD0E30B-64B4-3825-21DE-17BAEDEEB4FE}"/>
          </ac:spMkLst>
        </pc:spChg>
        <pc:spChg chg="mod">
          <ac:chgData name="ASMA 2020" userId="a8f73fe8dff51db3" providerId="LiveId" clId="{6D1744CD-6443-4757-8995-BFC6058FCF88}" dt="2022-05-25T17:54:58.749" v="242"/>
          <ac:spMkLst>
            <pc:docMk/>
            <pc:sldMk cId="4262621195" sldId="319"/>
            <ac:spMk id="8" creationId="{4956DC23-4CA2-4064-DB82-B28F92202210}"/>
          </ac:spMkLst>
        </pc:spChg>
        <pc:spChg chg="mod">
          <ac:chgData name="ASMA 2020" userId="a8f73fe8dff51db3" providerId="LiveId" clId="{6D1744CD-6443-4757-8995-BFC6058FCF88}" dt="2022-05-25T17:54:58.749" v="242"/>
          <ac:spMkLst>
            <pc:docMk/>
            <pc:sldMk cId="4262621195" sldId="319"/>
            <ac:spMk id="10" creationId="{F9E02F93-6765-535C-25A7-94A2F48EAB94}"/>
          </ac:spMkLst>
        </pc:spChg>
        <pc:grpChg chg="add mod">
          <ac:chgData name="ASMA 2020" userId="a8f73fe8dff51db3" providerId="LiveId" clId="{6D1744CD-6443-4757-8995-BFC6058FCF88}" dt="2022-05-25T17:59:07.486" v="285" actId="1076"/>
          <ac:grpSpMkLst>
            <pc:docMk/>
            <pc:sldMk cId="4262621195" sldId="319"/>
            <ac:grpSpMk id="5" creationId="{2D443999-B006-6CB8-495B-6C18EEFEBEDA}"/>
          </ac:grpSpMkLst>
        </pc:grpChg>
        <pc:grpChg chg="mod">
          <ac:chgData name="ASMA 2020" userId="a8f73fe8dff51db3" providerId="LiveId" clId="{6D1744CD-6443-4757-8995-BFC6058FCF88}" dt="2022-05-25T17:54:58.749" v="242"/>
          <ac:grpSpMkLst>
            <pc:docMk/>
            <pc:sldMk cId="4262621195" sldId="319"/>
            <ac:grpSpMk id="6" creationId="{EC1F356C-3057-FFAB-6D6A-5443E4584695}"/>
          </ac:grpSpMkLst>
        </pc:grpChg>
        <pc:picChg chg="add mod">
          <ac:chgData name="ASMA 2020" userId="a8f73fe8dff51db3" providerId="LiveId" clId="{6D1744CD-6443-4757-8995-BFC6058FCF88}" dt="2022-05-25T18:00:16.133" v="303" actId="14100"/>
          <ac:picMkLst>
            <pc:docMk/>
            <pc:sldMk cId="4262621195" sldId="319"/>
            <ac:picMk id="3" creationId="{00A1CD30-1C3E-C945-A5D5-B10AD429C112}"/>
          </ac:picMkLst>
        </pc:picChg>
        <pc:cxnChg chg="mod">
          <ac:chgData name="ASMA 2020" userId="a8f73fe8dff51db3" providerId="LiveId" clId="{6D1744CD-6443-4757-8995-BFC6058FCF88}" dt="2022-05-25T17:54:58.749" v="242"/>
          <ac:cxnSpMkLst>
            <pc:docMk/>
            <pc:sldMk cId="4262621195" sldId="319"/>
            <ac:cxnSpMk id="9" creationId="{DC01B156-395C-D8E5-1204-90ADF92F38D1}"/>
          </ac:cxnSpMkLst>
        </pc:cxnChg>
      </pc:sldChg>
      <pc:sldChg chg="addSp modSp new mod">
        <pc:chgData name="ASMA 2020" userId="a8f73fe8dff51db3" providerId="LiveId" clId="{6D1744CD-6443-4757-8995-BFC6058FCF88}" dt="2022-05-25T19:27:44.371" v="1263" actId="14100"/>
        <pc:sldMkLst>
          <pc:docMk/>
          <pc:sldMk cId="1189596124" sldId="320"/>
        </pc:sldMkLst>
        <pc:spChg chg="add mod">
          <ac:chgData name="ASMA 2020" userId="a8f73fe8dff51db3" providerId="LiveId" clId="{6D1744CD-6443-4757-8995-BFC6058FCF88}" dt="2022-05-25T18:01:05.789" v="320" actId="1076"/>
          <ac:spMkLst>
            <pc:docMk/>
            <pc:sldMk cId="1189596124" sldId="320"/>
            <ac:spMk id="4" creationId="{B6A8978E-1002-0B2E-F74B-7E33ED5B600F}"/>
          </ac:spMkLst>
        </pc:spChg>
        <pc:spChg chg="mod">
          <ac:chgData name="ASMA 2020" userId="a8f73fe8dff51db3" providerId="LiveId" clId="{6D1744CD-6443-4757-8995-BFC6058FCF88}" dt="2022-05-25T17:56:35.397" v="255"/>
          <ac:spMkLst>
            <pc:docMk/>
            <pc:sldMk cId="1189596124" sldId="320"/>
            <ac:spMk id="7" creationId="{2EA84420-DB81-8B35-5752-3993742A2CD0}"/>
          </ac:spMkLst>
        </pc:spChg>
        <pc:spChg chg="mod">
          <ac:chgData name="ASMA 2020" userId="a8f73fe8dff51db3" providerId="LiveId" clId="{6D1744CD-6443-4757-8995-BFC6058FCF88}" dt="2022-05-25T17:56:35.397" v="255"/>
          <ac:spMkLst>
            <pc:docMk/>
            <pc:sldMk cId="1189596124" sldId="320"/>
            <ac:spMk id="8" creationId="{2BF7CAE1-51FB-2C43-3369-ECD7FFBDD71F}"/>
          </ac:spMkLst>
        </pc:spChg>
        <pc:spChg chg="mod">
          <ac:chgData name="ASMA 2020" userId="a8f73fe8dff51db3" providerId="LiveId" clId="{6D1744CD-6443-4757-8995-BFC6058FCF88}" dt="2022-05-25T17:56:35.397" v="255"/>
          <ac:spMkLst>
            <pc:docMk/>
            <pc:sldMk cId="1189596124" sldId="320"/>
            <ac:spMk id="10" creationId="{E8DC8623-7F31-CCAD-2552-7371BF804104}"/>
          </ac:spMkLst>
        </pc:spChg>
        <pc:grpChg chg="add mod">
          <ac:chgData name="ASMA 2020" userId="a8f73fe8dff51db3" providerId="LiveId" clId="{6D1744CD-6443-4757-8995-BFC6058FCF88}" dt="2022-05-25T18:01:54.762" v="353" actId="1076"/>
          <ac:grpSpMkLst>
            <pc:docMk/>
            <pc:sldMk cId="1189596124" sldId="320"/>
            <ac:grpSpMk id="5" creationId="{D7099EAA-41C4-18A5-4C54-133C4D4F20A9}"/>
          </ac:grpSpMkLst>
        </pc:grpChg>
        <pc:grpChg chg="mod">
          <ac:chgData name="ASMA 2020" userId="a8f73fe8dff51db3" providerId="LiveId" clId="{6D1744CD-6443-4757-8995-BFC6058FCF88}" dt="2022-05-25T17:56:35.397" v="255"/>
          <ac:grpSpMkLst>
            <pc:docMk/>
            <pc:sldMk cId="1189596124" sldId="320"/>
            <ac:grpSpMk id="6" creationId="{CE38BEA9-B606-6315-0C37-C449F18FF71D}"/>
          </ac:grpSpMkLst>
        </pc:grpChg>
        <pc:picChg chg="add mod">
          <ac:chgData name="ASMA 2020" userId="a8f73fe8dff51db3" providerId="LiveId" clId="{6D1744CD-6443-4757-8995-BFC6058FCF88}" dt="2022-05-25T19:27:44.371" v="1263" actId="14100"/>
          <ac:picMkLst>
            <pc:docMk/>
            <pc:sldMk cId="1189596124" sldId="320"/>
            <ac:picMk id="3" creationId="{0B1459D8-3ED5-6C15-DBC2-B41EFCBCA05E}"/>
          </ac:picMkLst>
        </pc:picChg>
        <pc:cxnChg chg="mod">
          <ac:chgData name="ASMA 2020" userId="a8f73fe8dff51db3" providerId="LiveId" clId="{6D1744CD-6443-4757-8995-BFC6058FCF88}" dt="2022-05-25T17:56:35.397" v="255"/>
          <ac:cxnSpMkLst>
            <pc:docMk/>
            <pc:sldMk cId="1189596124" sldId="320"/>
            <ac:cxnSpMk id="9" creationId="{D125CE99-B50B-8954-B2F6-F6B3DB2834F3}"/>
          </ac:cxnSpMkLst>
        </pc:cxnChg>
      </pc:sldChg>
      <pc:sldChg chg="addSp modSp new mod">
        <pc:chgData name="ASMA 2020" userId="a8f73fe8dff51db3" providerId="LiveId" clId="{6D1744CD-6443-4757-8995-BFC6058FCF88}" dt="2022-05-25T18:02:10.365" v="358" actId="20577"/>
        <pc:sldMkLst>
          <pc:docMk/>
          <pc:sldMk cId="3335395234" sldId="321"/>
        </pc:sldMkLst>
        <pc:spChg chg="mod">
          <ac:chgData name="ASMA 2020" userId="a8f73fe8dff51db3" providerId="LiveId" clId="{6D1744CD-6443-4757-8995-BFC6058FCF88}" dt="2022-05-25T18:00:22.108" v="304"/>
          <ac:spMkLst>
            <pc:docMk/>
            <pc:sldMk cId="3335395234" sldId="321"/>
            <ac:spMk id="6" creationId="{F5EF37B2-8B9C-7D10-1290-E464E99FA10D}"/>
          </ac:spMkLst>
        </pc:spChg>
        <pc:spChg chg="mod">
          <ac:chgData name="ASMA 2020" userId="a8f73fe8dff51db3" providerId="LiveId" clId="{6D1744CD-6443-4757-8995-BFC6058FCF88}" dt="2022-05-25T18:00:22.108" v="304"/>
          <ac:spMkLst>
            <pc:docMk/>
            <pc:sldMk cId="3335395234" sldId="321"/>
            <ac:spMk id="7" creationId="{EA867ADA-2F9A-E0AE-D124-A531C3C7734B}"/>
          </ac:spMkLst>
        </pc:spChg>
        <pc:spChg chg="mod">
          <ac:chgData name="ASMA 2020" userId="a8f73fe8dff51db3" providerId="LiveId" clId="{6D1744CD-6443-4757-8995-BFC6058FCF88}" dt="2022-05-25T18:00:22.108" v="304"/>
          <ac:spMkLst>
            <pc:docMk/>
            <pc:sldMk cId="3335395234" sldId="321"/>
            <ac:spMk id="9" creationId="{3BA5C0EC-6245-2DA3-6CB9-D55E9FA7DB12}"/>
          </ac:spMkLst>
        </pc:spChg>
        <pc:spChg chg="add mod">
          <ac:chgData name="ASMA 2020" userId="a8f73fe8dff51db3" providerId="LiveId" clId="{6D1744CD-6443-4757-8995-BFC6058FCF88}" dt="2022-05-25T18:02:10.365" v="358" actId="20577"/>
          <ac:spMkLst>
            <pc:docMk/>
            <pc:sldMk cId="3335395234" sldId="321"/>
            <ac:spMk id="10" creationId="{010559E2-E2AE-21B5-BB27-34CA509407F7}"/>
          </ac:spMkLst>
        </pc:spChg>
        <pc:grpChg chg="add mod">
          <ac:chgData name="ASMA 2020" userId="a8f73fe8dff51db3" providerId="LiveId" clId="{6D1744CD-6443-4757-8995-BFC6058FCF88}" dt="2022-05-25T18:01:30.522" v="330" actId="1076"/>
          <ac:grpSpMkLst>
            <pc:docMk/>
            <pc:sldMk cId="3335395234" sldId="321"/>
            <ac:grpSpMk id="4" creationId="{28C559A5-23D3-84D8-C9F4-65E0FC7D2B31}"/>
          </ac:grpSpMkLst>
        </pc:grpChg>
        <pc:grpChg chg="mod">
          <ac:chgData name="ASMA 2020" userId="a8f73fe8dff51db3" providerId="LiveId" clId="{6D1744CD-6443-4757-8995-BFC6058FCF88}" dt="2022-05-25T18:00:22.108" v="304"/>
          <ac:grpSpMkLst>
            <pc:docMk/>
            <pc:sldMk cId="3335395234" sldId="321"/>
            <ac:grpSpMk id="5" creationId="{803A813A-E522-84E9-7961-FD5B19AE8873}"/>
          </ac:grpSpMkLst>
        </pc:grpChg>
        <pc:picChg chg="add mod">
          <ac:chgData name="ASMA 2020" userId="a8f73fe8dff51db3" providerId="LiveId" clId="{6D1744CD-6443-4757-8995-BFC6058FCF88}" dt="2022-05-25T18:00:28.398" v="306" actId="1076"/>
          <ac:picMkLst>
            <pc:docMk/>
            <pc:sldMk cId="3335395234" sldId="321"/>
            <ac:picMk id="3" creationId="{D1D8CB7F-D30F-D577-F392-CDE0C4A9694C}"/>
          </ac:picMkLst>
        </pc:picChg>
        <pc:cxnChg chg="mod">
          <ac:chgData name="ASMA 2020" userId="a8f73fe8dff51db3" providerId="LiveId" clId="{6D1744CD-6443-4757-8995-BFC6058FCF88}" dt="2022-05-25T18:00:22.108" v="304"/>
          <ac:cxnSpMkLst>
            <pc:docMk/>
            <pc:sldMk cId="3335395234" sldId="321"/>
            <ac:cxnSpMk id="8" creationId="{F7DEBDC5-7A47-0E94-4442-5340E1377B86}"/>
          </ac:cxnSpMkLst>
        </pc:cxnChg>
      </pc:sldChg>
      <pc:sldChg chg="new del">
        <pc:chgData name="ASMA 2020" userId="a8f73fe8dff51db3" providerId="LiveId" clId="{6D1744CD-6443-4757-8995-BFC6058FCF88}" dt="2022-05-25T18:59:30.324" v="1021" actId="47"/>
        <pc:sldMkLst>
          <pc:docMk/>
          <pc:sldMk cId="1736978633" sldId="322"/>
        </pc:sldMkLst>
      </pc:sldChg>
      <pc:sldChg chg="addSp delSp modSp new mod">
        <pc:chgData name="ASMA 2020" userId="a8f73fe8dff51db3" providerId="LiveId" clId="{6D1744CD-6443-4757-8995-BFC6058FCF88}" dt="2022-05-25T18:04:36.962" v="386" actId="403"/>
        <pc:sldMkLst>
          <pc:docMk/>
          <pc:sldMk cId="2477168111" sldId="323"/>
        </pc:sldMkLst>
        <pc:spChg chg="add del mod">
          <ac:chgData name="ASMA 2020" userId="a8f73fe8dff51db3" providerId="LiveId" clId="{6D1744CD-6443-4757-8995-BFC6058FCF88}" dt="2022-05-25T18:03:49.448" v="371"/>
          <ac:spMkLst>
            <pc:docMk/>
            <pc:sldMk cId="2477168111" sldId="323"/>
            <ac:spMk id="4" creationId="{7F9EF29C-C0C9-FC3A-B677-9E16F25C750B}"/>
          </ac:spMkLst>
        </pc:spChg>
        <pc:spChg chg="mod">
          <ac:chgData name="ASMA 2020" userId="a8f73fe8dff51db3" providerId="LiveId" clId="{6D1744CD-6443-4757-8995-BFC6058FCF88}" dt="2022-05-25T18:03:42.549" v="367"/>
          <ac:spMkLst>
            <pc:docMk/>
            <pc:sldMk cId="2477168111" sldId="323"/>
            <ac:spMk id="7" creationId="{EED14A8C-8160-CE4D-8B6D-EAC881C0716D}"/>
          </ac:spMkLst>
        </pc:spChg>
        <pc:spChg chg="mod">
          <ac:chgData name="ASMA 2020" userId="a8f73fe8dff51db3" providerId="LiveId" clId="{6D1744CD-6443-4757-8995-BFC6058FCF88}" dt="2022-05-25T18:03:42.549" v="367"/>
          <ac:spMkLst>
            <pc:docMk/>
            <pc:sldMk cId="2477168111" sldId="323"/>
            <ac:spMk id="8" creationId="{3D93EBE4-EB43-FD5C-A90A-660BD93F136D}"/>
          </ac:spMkLst>
        </pc:spChg>
        <pc:spChg chg="mod">
          <ac:chgData name="ASMA 2020" userId="a8f73fe8dff51db3" providerId="LiveId" clId="{6D1744CD-6443-4757-8995-BFC6058FCF88}" dt="2022-05-25T18:03:42.549" v="367"/>
          <ac:spMkLst>
            <pc:docMk/>
            <pc:sldMk cId="2477168111" sldId="323"/>
            <ac:spMk id="10" creationId="{7E9605BC-CF23-153E-12B2-CDC0CFAC234D}"/>
          </ac:spMkLst>
        </pc:spChg>
        <pc:spChg chg="add mod">
          <ac:chgData name="ASMA 2020" userId="a8f73fe8dff51db3" providerId="LiveId" clId="{6D1744CD-6443-4757-8995-BFC6058FCF88}" dt="2022-05-25T18:04:36.962" v="386" actId="403"/>
          <ac:spMkLst>
            <pc:docMk/>
            <pc:sldMk cId="2477168111" sldId="323"/>
            <ac:spMk id="11" creationId="{C2F9CCBE-FE83-2730-028D-E87389BC4028}"/>
          </ac:spMkLst>
        </pc:spChg>
        <pc:grpChg chg="add mod">
          <ac:chgData name="ASMA 2020" userId="a8f73fe8dff51db3" providerId="LiveId" clId="{6D1744CD-6443-4757-8995-BFC6058FCF88}" dt="2022-05-25T18:03:44.850" v="368" actId="14100"/>
          <ac:grpSpMkLst>
            <pc:docMk/>
            <pc:sldMk cId="2477168111" sldId="323"/>
            <ac:grpSpMk id="5" creationId="{3B760FD4-088C-AC1E-75E9-94D4DBCB5994}"/>
          </ac:grpSpMkLst>
        </pc:grpChg>
        <pc:grpChg chg="mod">
          <ac:chgData name="ASMA 2020" userId="a8f73fe8dff51db3" providerId="LiveId" clId="{6D1744CD-6443-4757-8995-BFC6058FCF88}" dt="2022-05-25T18:03:42.549" v="367"/>
          <ac:grpSpMkLst>
            <pc:docMk/>
            <pc:sldMk cId="2477168111" sldId="323"/>
            <ac:grpSpMk id="6" creationId="{49D99F47-1984-E866-2B7B-9E260A906967}"/>
          </ac:grpSpMkLst>
        </pc:grpChg>
        <pc:picChg chg="add mod">
          <ac:chgData name="ASMA 2020" userId="a8f73fe8dff51db3" providerId="LiveId" clId="{6D1744CD-6443-4757-8995-BFC6058FCF88}" dt="2022-05-25T18:03:32.984" v="365" actId="208"/>
          <ac:picMkLst>
            <pc:docMk/>
            <pc:sldMk cId="2477168111" sldId="323"/>
            <ac:picMk id="3" creationId="{BDAF2FDC-EBFD-396D-6E8A-B8D87695A6BD}"/>
          </ac:picMkLst>
        </pc:picChg>
        <pc:cxnChg chg="mod">
          <ac:chgData name="ASMA 2020" userId="a8f73fe8dff51db3" providerId="LiveId" clId="{6D1744CD-6443-4757-8995-BFC6058FCF88}" dt="2022-05-25T18:03:42.549" v="367"/>
          <ac:cxnSpMkLst>
            <pc:docMk/>
            <pc:sldMk cId="2477168111" sldId="323"/>
            <ac:cxnSpMk id="9" creationId="{8F8CB10D-6256-D072-D238-944B9979D134}"/>
          </ac:cxnSpMkLst>
        </pc:cxnChg>
      </pc:sldChg>
      <pc:sldChg chg="new del">
        <pc:chgData name="ASMA 2020" userId="a8f73fe8dff51db3" providerId="LiveId" clId="{6D1744CD-6443-4757-8995-BFC6058FCF88}" dt="2022-05-25T19:00:46.328" v="1022" actId="47"/>
        <pc:sldMkLst>
          <pc:docMk/>
          <pc:sldMk cId="1992620896" sldId="324"/>
        </pc:sldMkLst>
      </pc:sldChg>
      <pc:sldChg chg="addSp modSp new mod">
        <pc:chgData name="ASMA 2020" userId="a8f73fe8dff51db3" providerId="LiveId" clId="{6D1744CD-6443-4757-8995-BFC6058FCF88}" dt="2022-05-25T18:07:34.041" v="408" actId="403"/>
        <pc:sldMkLst>
          <pc:docMk/>
          <pc:sldMk cId="2067033619" sldId="325"/>
        </pc:sldMkLst>
        <pc:spChg chg="add mod">
          <ac:chgData name="ASMA 2020" userId="a8f73fe8dff51db3" providerId="LiveId" clId="{6D1744CD-6443-4757-8995-BFC6058FCF88}" dt="2022-05-25T18:07:34.041" v="408" actId="403"/>
          <ac:spMkLst>
            <pc:docMk/>
            <pc:sldMk cId="2067033619" sldId="325"/>
            <ac:spMk id="4" creationId="{E6AB7FA7-53AE-5B40-7EFE-52CE6AFF90A6}"/>
          </ac:spMkLst>
        </pc:spChg>
        <pc:spChg chg="mod">
          <ac:chgData name="ASMA 2020" userId="a8f73fe8dff51db3" providerId="LiveId" clId="{6D1744CD-6443-4757-8995-BFC6058FCF88}" dt="2022-05-25T18:06:32.962" v="395"/>
          <ac:spMkLst>
            <pc:docMk/>
            <pc:sldMk cId="2067033619" sldId="325"/>
            <ac:spMk id="7" creationId="{594BF5E8-40D2-D52B-5152-FCE08A38B7E7}"/>
          </ac:spMkLst>
        </pc:spChg>
        <pc:spChg chg="mod">
          <ac:chgData name="ASMA 2020" userId="a8f73fe8dff51db3" providerId="LiveId" clId="{6D1744CD-6443-4757-8995-BFC6058FCF88}" dt="2022-05-25T18:06:32.962" v="395"/>
          <ac:spMkLst>
            <pc:docMk/>
            <pc:sldMk cId="2067033619" sldId="325"/>
            <ac:spMk id="8" creationId="{1688E03A-B9AC-85DB-2258-00687809CA72}"/>
          </ac:spMkLst>
        </pc:spChg>
        <pc:spChg chg="mod">
          <ac:chgData name="ASMA 2020" userId="a8f73fe8dff51db3" providerId="LiveId" clId="{6D1744CD-6443-4757-8995-BFC6058FCF88}" dt="2022-05-25T18:06:32.962" v="395"/>
          <ac:spMkLst>
            <pc:docMk/>
            <pc:sldMk cId="2067033619" sldId="325"/>
            <ac:spMk id="10" creationId="{0D0C6F1F-D678-7B1B-3F49-83F7909B672D}"/>
          </ac:spMkLst>
        </pc:spChg>
        <pc:grpChg chg="add mod">
          <ac:chgData name="ASMA 2020" userId="a8f73fe8dff51db3" providerId="LiveId" clId="{6D1744CD-6443-4757-8995-BFC6058FCF88}" dt="2022-05-25T18:07:26.494" v="407" actId="1076"/>
          <ac:grpSpMkLst>
            <pc:docMk/>
            <pc:sldMk cId="2067033619" sldId="325"/>
            <ac:grpSpMk id="5" creationId="{C006BDC1-772C-D011-6D9C-0BEB061A8D26}"/>
          </ac:grpSpMkLst>
        </pc:grpChg>
        <pc:grpChg chg="mod">
          <ac:chgData name="ASMA 2020" userId="a8f73fe8dff51db3" providerId="LiveId" clId="{6D1744CD-6443-4757-8995-BFC6058FCF88}" dt="2022-05-25T18:06:32.962" v="395"/>
          <ac:grpSpMkLst>
            <pc:docMk/>
            <pc:sldMk cId="2067033619" sldId="325"/>
            <ac:grpSpMk id="6" creationId="{1D07FD95-0844-2EFC-1E13-156D34AA3098}"/>
          </ac:grpSpMkLst>
        </pc:grpChg>
        <pc:picChg chg="add mod">
          <ac:chgData name="ASMA 2020" userId="a8f73fe8dff51db3" providerId="LiveId" clId="{6D1744CD-6443-4757-8995-BFC6058FCF88}" dt="2022-05-25T18:06:18.097" v="392" actId="1076"/>
          <ac:picMkLst>
            <pc:docMk/>
            <pc:sldMk cId="2067033619" sldId="325"/>
            <ac:picMk id="3" creationId="{3CDBACB5-1838-3C8C-ACE2-F45190410AA5}"/>
          </ac:picMkLst>
        </pc:picChg>
        <pc:cxnChg chg="mod">
          <ac:chgData name="ASMA 2020" userId="a8f73fe8dff51db3" providerId="LiveId" clId="{6D1744CD-6443-4757-8995-BFC6058FCF88}" dt="2022-05-25T18:06:32.962" v="395"/>
          <ac:cxnSpMkLst>
            <pc:docMk/>
            <pc:sldMk cId="2067033619" sldId="325"/>
            <ac:cxnSpMk id="9" creationId="{8CAAB38A-B929-FF4C-EB01-A9E42FA80AAC}"/>
          </ac:cxnSpMkLst>
        </pc:cxnChg>
      </pc:sldChg>
      <pc:sldChg chg="addSp modSp new mod">
        <pc:chgData name="ASMA 2020" userId="a8f73fe8dff51db3" providerId="LiveId" clId="{6D1744CD-6443-4757-8995-BFC6058FCF88}" dt="2022-05-25T19:28:15.637" v="1264" actId="14100"/>
        <pc:sldMkLst>
          <pc:docMk/>
          <pc:sldMk cId="2345598925" sldId="326"/>
        </pc:sldMkLst>
        <pc:spChg chg="add mod">
          <ac:chgData name="ASMA 2020" userId="a8f73fe8dff51db3" providerId="LiveId" clId="{6D1744CD-6443-4757-8995-BFC6058FCF88}" dt="2022-05-25T18:11:26.264" v="484" actId="1076"/>
          <ac:spMkLst>
            <pc:docMk/>
            <pc:sldMk cId="2345598925" sldId="326"/>
            <ac:spMk id="4" creationId="{ECA0B003-F091-2EE5-84DF-CAD9ABDD7436}"/>
          </ac:spMkLst>
        </pc:spChg>
        <pc:spChg chg="mod">
          <ac:chgData name="ASMA 2020" userId="a8f73fe8dff51db3" providerId="LiveId" clId="{6D1744CD-6443-4757-8995-BFC6058FCF88}" dt="2022-05-25T18:11:29.891" v="485"/>
          <ac:spMkLst>
            <pc:docMk/>
            <pc:sldMk cId="2345598925" sldId="326"/>
            <ac:spMk id="6" creationId="{A9C83407-9883-F569-B081-6EAB098EE59B}"/>
          </ac:spMkLst>
        </pc:spChg>
        <pc:spChg chg="mod">
          <ac:chgData name="ASMA 2020" userId="a8f73fe8dff51db3" providerId="LiveId" clId="{6D1744CD-6443-4757-8995-BFC6058FCF88}" dt="2022-05-25T18:11:29.891" v="485"/>
          <ac:spMkLst>
            <pc:docMk/>
            <pc:sldMk cId="2345598925" sldId="326"/>
            <ac:spMk id="8" creationId="{5DC3C9A8-F4A2-ED26-3D95-4B7DE4AFC42D}"/>
          </ac:spMkLst>
        </pc:spChg>
        <pc:spChg chg="mod">
          <ac:chgData name="ASMA 2020" userId="a8f73fe8dff51db3" providerId="LiveId" clId="{6D1744CD-6443-4757-8995-BFC6058FCF88}" dt="2022-05-25T18:11:29.891" v="485"/>
          <ac:spMkLst>
            <pc:docMk/>
            <pc:sldMk cId="2345598925" sldId="326"/>
            <ac:spMk id="9" creationId="{15A8F9DF-4976-4512-45DE-FB2B6C338610}"/>
          </ac:spMkLst>
        </pc:spChg>
        <pc:grpChg chg="add mod">
          <ac:chgData name="ASMA 2020" userId="a8f73fe8dff51db3" providerId="LiveId" clId="{6D1744CD-6443-4757-8995-BFC6058FCF88}" dt="2022-05-25T18:11:32.465" v="486" actId="1076"/>
          <ac:grpSpMkLst>
            <pc:docMk/>
            <pc:sldMk cId="2345598925" sldId="326"/>
            <ac:grpSpMk id="5" creationId="{905E8FBB-1CC2-0546-6CDB-192E7BF63692}"/>
          </ac:grpSpMkLst>
        </pc:grpChg>
        <pc:picChg chg="add mod">
          <ac:chgData name="ASMA 2020" userId="a8f73fe8dff51db3" providerId="LiveId" clId="{6D1744CD-6443-4757-8995-BFC6058FCF88}" dt="2022-05-25T19:28:15.637" v="1264" actId="14100"/>
          <ac:picMkLst>
            <pc:docMk/>
            <pc:sldMk cId="2345598925" sldId="326"/>
            <ac:picMk id="3" creationId="{0431FD65-5B0F-542B-84B9-A48A60DAF44C}"/>
          </ac:picMkLst>
        </pc:picChg>
        <pc:cxnChg chg="mod">
          <ac:chgData name="ASMA 2020" userId="a8f73fe8dff51db3" providerId="LiveId" clId="{6D1744CD-6443-4757-8995-BFC6058FCF88}" dt="2022-05-25T18:11:29.891" v="485"/>
          <ac:cxnSpMkLst>
            <pc:docMk/>
            <pc:sldMk cId="2345598925" sldId="326"/>
            <ac:cxnSpMk id="7" creationId="{51B27243-2138-4D6B-994F-2410BB5429EC}"/>
          </ac:cxnSpMkLst>
        </pc:cxnChg>
      </pc:sldChg>
      <pc:sldChg chg="delSp modSp add mod ord">
        <pc:chgData name="ASMA 2020" userId="a8f73fe8dff51db3" providerId="LiveId" clId="{6D1744CD-6443-4757-8995-BFC6058FCF88}" dt="2022-05-25T18:19:38.994" v="623" actId="478"/>
        <pc:sldMkLst>
          <pc:docMk/>
          <pc:sldMk cId="2683275625" sldId="327"/>
        </pc:sldMkLst>
        <pc:spChg chg="mod">
          <ac:chgData name="ASMA 2020" userId="a8f73fe8dff51db3" providerId="LiveId" clId="{6D1744CD-6443-4757-8995-BFC6058FCF88}" dt="2022-05-25T18:08:05.753" v="414" actId="20577"/>
          <ac:spMkLst>
            <pc:docMk/>
            <pc:sldMk cId="2683275625" sldId="327"/>
            <ac:spMk id="1112" creationId="{00000000-0000-0000-0000-000000000000}"/>
          </ac:spMkLst>
        </pc:spChg>
        <pc:spChg chg="mod">
          <ac:chgData name="ASMA 2020" userId="a8f73fe8dff51db3" providerId="LiveId" clId="{6D1744CD-6443-4757-8995-BFC6058FCF88}" dt="2022-05-25T18:19:32.245" v="621" actId="1076"/>
          <ac:spMkLst>
            <pc:docMk/>
            <pc:sldMk cId="2683275625" sldId="327"/>
            <ac:spMk id="1113" creationId="{00000000-0000-0000-0000-000000000000}"/>
          </ac:spMkLst>
        </pc:spChg>
        <pc:grpChg chg="del mod">
          <ac:chgData name="ASMA 2020" userId="a8f73fe8dff51db3" providerId="LiveId" clId="{6D1744CD-6443-4757-8995-BFC6058FCF88}" dt="2022-05-25T18:19:38.994" v="623" actId="478"/>
          <ac:grpSpMkLst>
            <pc:docMk/>
            <pc:sldMk cId="2683275625" sldId="327"/>
            <ac:grpSpMk id="1120" creationId="{00000000-0000-0000-0000-000000000000}"/>
          </ac:grpSpMkLst>
        </pc:grpChg>
      </pc:sldChg>
      <pc:sldChg chg="addSp modSp new mod">
        <pc:chgData name="ASMA 2020" userId="a8f73fe8dff51db3" providerId="LiveId" clId="{6D1744CD-6443-4757-8995-BFC6058FCF88}" dt="2022-05-25T19:04:40.698" v="1064" actId="20577"/>
        <pc:sldMkLst>
          <pc:docMk/>
          <pc:sldMk cId="1850341416" sldId="328"/>
        </pc:sldMkLst>
        <pc:spChg chg="add mod">
          <ac:chgData name="ASMA 2020" userId="a8f73fe8dff51db3" providerId="LiveId" clId="{6D1744CD-6443-4757-8995-BFC6058FCF88}" dt="2022-05-25T19:04:40.698" v="1064" actId="20577"/>
          <ac:spMkLst>
            <pc:docMk/>
            <pc:sldMk cId="1850341416" sldId="328"/>
            <ac:spMk id="6" creationId="{51A314CB-AC52-6ABF-A8E0-92B5E34A0181}"/>
          </ac:spMkLst>
        </pc:spChg>
        <pc:spChg chg="mod">
          <ac:chgData name="ASMA 2020" userId="a8f73fe8dff51db3" providerId="LiveId" clId="{6D1744CD-6443-4757-8995-BFC6058FCF88}" dt="2022-05-25T18:14:37.859" v="521"/>
          <ac:spMkLst>
            <pc:docMk/>
            <pc:sldMk cId="1850341416" sldId="328"/>
            <ac:spMk id="8" creationId="{6372E276-16EF-FE8F-B575-C1BB6CF51ECA}"/>
          </ac:spMkLst>
        </pc:spChg>
        <pc:spChg chg="mod">
          <ac:chgData name="ASMA 2020" userId="a8f73fe8dff51db3" providerId="LiveId" clId="{6D1744CD-6443-4757-8995-BFC6058FCF88}" dt="2022-05-25T18:14:37.859" v="521"/>
          <ac:spMkLst>
            <pc:docMk/>
            <pc:sldMk cId="1850341416" sldId="328"/>
            <ac:spMk id="10" creationId="{C19BEEE0-DE7D-8951-1F6B-BEAECA7E3059}"/>
          </ac:spMkLst>
        </pc:spChg>
        <pc:spChg chg="mod">
          <ac:chgData name="ASMA 2020" userId="a8f73fe8dff51db3" providerId="LiveId" clId="{6D1744CD-6443-4757-8995-BFC6058FCF88}" dt="2022-05-25T18:14:37.859" v="521"/>
          <ac:spMkLst>
            <pc:docMk/>
            <pc:sldMk cId="1850341416" sldId="328"/>
            <ac:spMk id="11" creationId="{70FB7183-1D44-D256-BE82-777F24B0F1E8}"/>
          </ac:spMkLst>
        </pc:spChg>
        <pc:grpChg chg="add mod">
          <ac:chgData name="ASMA 2020" userId="a8f73fe8dff51db3" providerId="LiveId" clId="{6D1744CD-6443-4757-8995-BFC6058FCF88}" dt="2022-05-25T18:14:43.894" v="523" actId="1076"/>
          <ac:grpSpMkLst>
            <pc:docMk/>
            <pc:sldMk cId="1850341416" sldId="328"/>
            <ac:grpSpMk id="7" creationId="{18CCEBE7-ADEC-9A61-6A9A-3730BD500A2E}"/>
          </ac:grpSpMkLst>
        </pc:grpChg>
        <pc:picChg chg="add mod">
          <ac:chgData name="ASMA 2020" userId="a8f73fe8dff51db3" providerId="LiveId" clId="{6D1744CD-6443-4757-8995-BFC6058FCF88}" dt="2022-05-25T18:13:59.197" v="500" actId="1076"/>
          <ac:picMkLst>
            <pc:docMk/>
            <pc:sldMk cId="1850341416" sldId="328"/>
            <ac:picMk id="3" creationId="{DA1C8275-0535-367A-80A4-13FCBA775308}"/>
          </ac:picMkLst>
        </pc:picChg>
        <pc:picChg chg="add mod">
          <ac:chgData name="ASMA 2020" userId="a8f73fe8dff51db3" providerId="LiveId" clId="{6D1744CD-6443-4757-8995-BFC6058FCF88}" dt="2022-05-25T18:14:00.695" v="501" actId="1076"/>
          <ac:picMkLst>
            <pc:docMk/>
            <pc:sldMk cId="1850341416" sldId="328"/>
            <ac:picMk id="5" creationId="{19D441D3-41F2-0A0E-C64D-A286CA54E215}"/>
          </ac:picMkLst>
        </pc:picChg>
        <pc:cxnChg chg="mod">
          <ac:chgData name="ASMA 2020" userId="a8f73fe8dff51db3" providerId="LiveId" clId="{6D1744CD-6443-4757-8995-BFC6058FCF88}" dt="2022-05-25T18:14:37.859" v="521"/>
          <ac:cxnSpMkLst>
            <pc:docMk/>
            <pc:sldMk cId="1850341416" sldId="328"/>
            <ac:cxnSpMk id="9" creationId="{60863E4B-8983-52EA-C65D-C686C867EF82}"/>
          </ac:cxnSpMkLst>
        </pc:cxnChg>
      </pc:sldChg>
      <pc:sldChg chg="addSp modSp new mod">
        <pc:chgData name="ASMA 2020" userId="a8f73fe8dff51db3" providerId="LiveId" clId="{6D1744CD-6443-4757-8995-BFC6058FCF88}" dt="2022-05-25T19:03:53.115" v="1024" actId="1035"/>
        <pc:sldMkLst>
          <pc:docMk/>
          <pc:sldMk cId="1839693123" sldId="329"/>
        </pc:sldMkLst>
        <pc:spChg chg="add mod">
          <ac:chgData name="ASMA 2020" userId="a8f73fe8dff51db3" providerId="LiveId" clId="{6D1744CD-6443-4757-8995-BFC6058FCF88}" dt="2022-05-25T18:16:41.150" v="552" actId="20577"/>
          <ac:spMkLst>
            <pc:docMk/>
            <pc:sldMk cId="1839693123" sldId="329"/>
            <ac:spMk id="4" creationId="{675D6F67-9576-DF70-39B3-7121F9536EAB}"/>
          </ac:spMkLst>
        </pc:spChg>
        <pc:spChg chg="mod">
          <ac:chgData name="ASMA 2020" userId="a8f73fe8dff51db3" providerId="LiveId" clId="{6D1744CD-6443-4757-8995-BFC6058FCF88}" dt="2022-05-25T18:16:25.657" v="545"/>
          <ac:spMkLst>
            <pc:docMk/>
            <pc:sldMk cId="1839693123" sldId="329"/>
            <ac:spMk id="6" creationId="{3158F835-AF70-9982-473B-E8E8759C6809}"/>
          </ac:spMkLst>
        </pc:spChg>
        <pc:spChg chg="mod">
          <ac:chgData name="ASMA 2020" userId="a8f73fe8dff51db3" providerId="LiveId" clId="{6D1744CD-6443-4757-8995-BFC6058FCF88}" dt="2022-05-25T18:16:25.657" v="545"/>
          <ac:spMkLst>
            <pc:docMk/>
            <pc:sldMk cId="1839693123" sldId="329"/>
            <ac:spMk id="8" creationId="{6F7C6371-06A3-09C0-A99A-C9A5F2A7970D}"/>
          </ac:spMkLst>
        </pc:spChg>
        <pc:spChg chg="mod">
          <ac:chgData name="ASMA 2020" userId="a8f73fe8dff51db3" providerId="LiveId" clId="{6D1744CD-6443-4757-8995-BFC6058FCF88}" dt="2022-05-25T18:16:25.657" v="545"/>
          <ac:spMkLst>
            <pc:docMk/>
            <pc:sldMk cId="1839693123" sldId="329"/>
            <ac:spMk id="9" creationId="{0FEF692F-134D-A50E-0513-3215182695A4}"/>
          </ac:spMkLst>
        </pc:spChg>
        <pc:grpChg chg="add mod">
          <ac:chgData name="ASMA 2020" userId="a8f73fe8dff51db3" providerId="LiveId" clId="{6D1744CD-6443-4757-8995-BFC6058FCF88}" dt="2022-05-25T18:16:27.665" v="546" actId="1076"/>
          <ac:grpSpMkLst>
            <pc:docMk/>
            <pc:sldMk cId="1839693123" sldId="329"/>
            <ac:grpSpMk id="5" creationId="{12000BE1-B38D-76D3-8AAF-A374AB4B5FFC}"/>
          </ac:grpSpMkLst>
        </pc:grpChg>
        <pc:picChg chg="add mod">
          <ac:chgData name="ASMA 2020" userId="a8f73fe8dff51db3" providerId="LiveId" clId="{6D1744CD-6443-4757-8995-BFC6058FCF88}" dt="2022-05-25T19:03:53.115" v="1024" actId="1035"/>
          <ac:picMkLst>
            <pc:docMk/>
            <pc:sldMk cId="1839693123" sldId="329"/>
            <ac:picMk id="3" creationId="{00D2A83C-65FF-C17C-1CCB-021956BFB33E}"/>
          </ac:picMkLst>
        </pc:picChg>
        <pc:cxnChg chg="mod">
          <ac:chgData name="ASMA 2020" userId="a8f73fe8dff51db3" providerId="LiveId" clId="{6D1744CD-6443-4757-8995-BFC6058FCF88}" dt="2022-05-25T18:16:25.657" v="545"/>
          <ac:cxnSpMkLst>
            <pc:docMk/>
            <pc:sldMk cId="1839693123" sldId="329"/>
            <ac:cxnSpMk id="7" creationId="{8DEBFF6B-B6A3-8E2C-9AAF-8801ED1D9440}"/>
          </ac:cxnSpMkLst>
        </pc:cxnChg>
      </pc:sldChg>
      <pc:sldChg chg="addSp modSp new mod">
        <pc:chgData name="ASMA 2020" userId="a8f73fe8dff51db3" providerId="LiveId" clId="{6D1744CD-6443-4757-8995-BFC6058FCF88}" dt="2022-05-25T19:06:30.824" v="1080" actId="20577"/>
        <pc:sldMkLst>
          <pc:docMk/>
          <pc:sldMk cId="621564247" sldId="330"/>
        </pc:sldMkLst>
        <pc:spChg chg="add mod">
          <ac:chgData name="ASMA 2020" userId="a8f73fe8dff51db3" providerId="LiveId" clId="{6D1744CD-6443-4757-8995-BFC6058FCF88}" dt="2022-05-25T19:06:30.824" v="1080" actId="20577"/>
          <ac:spMkLst>
            <pc:docMk/>
            <pc:sldMk cId="621564247" sldId="330"/>
            <ac:spMk id="4" creationId="{9E9768D7-B288-E191-B964-28C772D52139}"/>
          </ac:spMkLst>
        </pc:spChg>
        <pc:spChg chg="mod">
          <ac:chgData name="ASMA 2020" userId="a8f73fe8dff51db3" providerId="LiveId" clId="{6D1744CD-6443-4757-8995-BFC6058FCF88}" dt="2022-05-25T18:21:24.131" v="641"/>
          <ac:spMkLst>
            <pc:docMk/>
            <pc:sldMk cId="621564247" sldId="330"/>
            <ac:spMk id="6" creationId="{CA4D3237-625A-03F6-02FD-357CA2436E0F}"/>
          </ac:spMkLst>
        </pc:spChg>
        <pc:spChg chg="mod">
          <ac:chgData name="ASMA 2020" userId="a8f73fe8dff51db3" providerId="LiveId" clId="{6D1744CD-6443-4757-8995-BFC6058FCF88}" dt="2022-05-25T18:21:24.131" v="641"/>
          <ac:spMkLst>
            <pc:docMk/>
            <pc:sldMk cId="621564247" sldId="330"/>
            <ac:spMk id="8" creationId="{2C4B6DC0-B477-90C4-9A2C-25A0B633CDBE}"/>
          </ac:spMkLst>
        </pc:spChg>
        <pc:spChg chg="mod">
          <ac:chgData name="ASMA 2020" userId="a8f73fe8dff51db3" providerId="LiveId" clId="{6D1744CD-6443-4757-8995-BFC6058FCF88}" dt="2022-05-25T18:21:24.131" v="641"/>
          <ac:spMkLst>
            <pc:docMk/>
            <pc:sldMk cId="621564247" sldId="330"/>
            <ac:spMk id="9" creationId="{F9C89BDC-6C90-DB5F-718D-8BB36B80698B}"/>
          </ac:spMkLst>
        </pc:spChg>
        <pc:grpChg chg="add mod">
          <ac:chgData name="ASMA 2020" userId="a8f73fe8dff51db3" providerId="LiveId" clId="{6D1744CD-6443-4757-8995-BFC6058FCF88}" dt="2022-05-25T18:21:30.228" v="643" actId="1076"/>
          <ac:grpSpMkLst>
            <pc:docMk/>
            <pc:sldMk cId="621564247" sldId="330"/>
            <ac:grpSpMk id="5" creationId="{664AD098-3F28-01DB-BA95-DAE9A0C7CDD7}"/>
          </ac:grpSpMkLst>
        </pc:grpChg>
        <pc:picChg chg="add mod">
          <ac:chgData name="ASMA 2020" userId="a8f73fe8dff51db3" providerId="LiveId" clId="{6D1744CD-6443-4757-8995-BFC6058FCF88}" dt="2022-05-25T18:21:42.985" v="645" actId="14100"/>
          <ac:picMkLst>
            <pc:docMk/>
            <pc:sldMk cId="621564247" sldId="330"/>
            <ac:picMk id="3" creationId="{601E279B-A9A2-E97F-7FA3-6D444908C897}"/>
          </ac:picMkLst>
        </pc:picChg>
        <pc:cxnChg chg="mod">
          <ac:chgData name="ASMA 2020" userId="a8f73fe8dff51db3" providerId="LiveId" clId="{6D1744CD-6443-4757-8995-BFC6058FCF88}" dt="2022-05-25T18:21:24.131" v="641"/>
          <ac:cxnSpMkLst>
            <pc:docMk/>
            <pc:sldMk cId="621564247" sldId="330"/>
            <ac:cxnSpMk id="7" creationId="{A7C69AA4-5B0A-54FB-A184-C2AA5B2F82A4}"/>
          </ac:cxnSpMkLst>
        </pc:cxnChg>
      </pc:sldChg>
      <pc:sldChg chg="addSp delSp modSp new mod">
        <pc:chgData name="ASMA 2020" userId="a8f73fe8dff51db3" providerId="LiveId" clId="{6D1744CD-6443-4757-8995-BFC6058FCF88}" dt="2022-05-25T19:06:50.601" v="1098" actId="20577"/>
        <pc:sldMkLst>
          <pc:docMk/>
          <pc:sldMk cId="1249508001" sldId="331"/>
        </pc:sldMkLst>
        <pc:spChg chg="add mod">
          <ac:chgData name="ASMA 2020" userId="a8f73fe8dff51db3" providerId="LiveId" clId="{6D1744CD-6443-4757-8995-BFC6058FCF88}" dt="2022-05-25T19:06:50.601" v="1098" actId="20577"/>
          <ac:spMkLst>
            <pc:docMk/>
            <pc:sldMk cId="1249508001" sldId="331"/>
            <ac:spMk id="6" creationId="{83644DC1-83E6-D69F-9CBF-52B736F9FF88}"/>
          </ac:spMkLst>
        </pc:spChg>
        <pc:spChg chg="add del">
          <ac:chgData name="ASMA 2020" userId="a8f73fe8dff51db3" providerId="LiveId" clId="{6D1744CD-6443-4757-8995-BFC6058FCF88}" dt="2022-05-25T18:24:43.912" v="665"/>
          <ac:spMkLst>
            <pc:docMk/>
            <pc:sldMk cId="1249508001" sldId="331"/>
            <ac:spMk id="7" creationId="{931B8D97-4845-AED5-F457-E28E6798638A}"/>
          </ac:spMkLst>
        </pc:spChg>
        <pc:spChg chg="add del">
          <ac:chgData name="ASMA 2020" userId="a8f73fe8dff51db3" providerId="LiveId" clId="{6D1744CD-6443-4757-8995-BFC6058FCF88}" dt="2022-05-25T18:24:45.967" v="667"/>
          <ac:spMkLst>
            <pc:docMk/>
            <pc:sldMk cId="1249508001" sldId="331"/>
            <ac:spMk id="8" creationId="{3FB3DD72-EE28-FD28-D7D1-E0EDC4060496}"/>
          </ac:spMkLst>
        </pc:spChg>
        <pc:spChg chg="add del">
          <ac:chgData name="ASMA 2020" userId="a8f73fe8dff51db3" providerId="LiveId" clId="{6D1744CD-6443-4757-8995-BFC6058FCF88}" dt="2022-05-25T18:24:48.721" v="670"/>
          <ac:spMkLst>
            <pc:docMk/>
            <pc:sldMk cId="1249508001" sldId="331"/>
            <ac:spMk id="9" creationId="{182FBAA3-484E-9A08-3A0C-83D096A33D82}"/>
          </ac:spMkLst>
        </pc:spChg>
        <pc:spChg chg="mod">
          <ac:chgData name="ASMA 2020" userId="a8f73fe8dff51db3" providerId="LiveId" clId="{6D1744CD-6443-4757-8995-BFC6058FCF88}" dt="2022-05-25T18:25:17.910" v="686"/>
          <ac:spMkLst>
            <pc:docMk/>
            <pc:sldMk cId="1249508001" sldId="331"/>
            <ac:spMk id="11" creationId="{B3693CC5-01B3-008C-6AD6-9C761ACCFFD7}"/>
          </ac:spMkLst>
        </pc:spChg>
        <pc:spChg chg="mod">
          <ac:chgData name="ASMA 2020" userId="a8f73fe8dff51db3" providerId="LiveId" clId="{6D1744CD-6443-4757-8995-BFC6058FCF88}" dt="2022-05-25T18:25:17.910" v="686"/>
          <ac:spMkLst>
            <pc:docMk/>
            <pc:sldMk cId="1249508001" sldId="331"/>
            <ac:spMk id="13" creationId="{F28489CA-83B5-45C1-AA20-D81948D4D91A}"/>
          </ac:spMkLst>
        </pc:spChg>
        <pc:spChg chg="mod">
          <ac:chgData name="ASMA 2020" userId="a8f73fe8dff51db3" providerId="LiveId" clId="{6D1744CD-6443-4757-8995-BFC6058FCF88}" dt="2022-05-25T18:25:17.910" v="686"/>
          <ac:spMkLst>
            <pc:docMk/>
            <pc:sldMk cId="1249508001" sldId="331"/>
            <ac:spMk id="14" creationId="{F2A424F4-E62F-D686-E220-D239586966FC}"/>
          </ac:spMkLst>
        </pc:spChg>
        <pc:grpChg chg="add mod">
          <ac:chgData name="ASMA 2020" userId="a8f73fe8dff51db3" providerId="LiveId" clId="{6D1744CD-6443-4757-8995-BFC6058FCF88}" dt="2022-05-25T18:25:19.598" v="687" actId="1076"/>
          <ac:grpSpMkLst>
            <pc:docMk/>
            <pc:sldMk cId="1249508001" sldId="331"/>
            <ac:grpSpMk id="10" creationId="{5C6CC5D1-7408-F79E-239B-BC90DFCDE16D}"/>
          </ac:grpSpMkLst>
        </pc:grpChg>
        <pc:picChg chg="add del mod">
          <ac:chgData name="ASMA 2020" userId="a8f73fe8dff51db3" providerId="LiveId" clId="{6D1744CD-6443-4757-8995-BFC6058FCF88}" dt="2022-05-25T18:23:26.243" v="651" actId="478"/>
          <ac:picMkLst>
            <pc:docMk/>
            <pc:sldMk cId="1249508001" sldId="331"/>
            <ac:picMk id="3" creationId="{E0B175EE-0381-55EB-5632-5A7C2875BBBF}"/>
          </ac:picMkLst>
        </pc:picChg>
        <pc:picChg chg="add mod">
          <ac:chgData name="ASMA 2020" userId="a8f73fe8dff51db3" providerId="LiveId" clId="{6D1744CD-6443-4757-8995-BFC6058FCF88}" dt="2022-05-25T18:25:12.821" v="685" actId="14100"/>
          <ac:picMkLst>
            <pc:docMk/>
            <pc:sldMk cId="1249508001" sldId="331"/>
            <ac:picMk id="5" creationId="{8FA7F18D-4A60-D023-6054-BF0D1F684967}"/>
          </ac:picMkLst>
        </pc:picChg>
        <pc:cxnChg chg="mod">
          <ac:chgData name="ASMA 2020" userId="a8f73fe8dff51db3" providerId="LiveId" clId="{6D1744CD-6443-4757-8995-BFC6058FCF88}" dt="2022-05-25T18:25:17.910" v="686"/>
          <ac:cxnSpMkLst>
            <pc:docMk/>
            <pc:sldMk cId="1249508001" sldId="331"/>
            <ac:cxnSpMk id="12" creationId="{9DDFF4AF-36EB-C2A8-5E7D-57EADA3DD1F4}"/>
          </ac:cxnSpMkLst>
        </pc:cxnChg>
      </pc:sldChg>
      <pc:sldChg chg="addSp modSp new mod">
        <pc:chgData name="ASMA 2020" userId="a8f73fe8dff51db3" providerId="LiveId" clId="{6D1744CD-6443-4757-8995-BFC6058FCF88}" dt="2022-05-25T19:07:14.080" v="1114" actId="20577"/>
        <pc:sldMkLst>
          <pc:docMk/>
          <pc:sldMk cId="872293956" sldId="332"/>
        </pc:sldMkLst>
        <pc:spChg chg="add mod">
          <ac:chgData name="ASMA 2020" userId="a8f73fe8dff51db3" providerId="LiveId" clId="{6D1744CD-6443-4757-8995-BFC6058FCF88}" dt="2022-05-25T19:07:14.080" v="1114" actId="20577"/>
          <ac:spMkLst>
            <pc:docMk/>
            <pc:sldMk cId="872293956" sldId="332"/>
            <ac:spMk id="4" creationId="{54DAB10A-7973-205B-A785-D6139690940C}"/>
          </ac:spMkLst>
        </pc:spChg>
        <pc:spChg chg="mod">
          <ac:chgData name="ASMA 2020" userId="a8f73fe8dff51db3" providerId="LiveId" clId="{6D1744CD-6443-4757-8995-BFC6058FCF88}" dt="2022-05-25T18:34:33.394" v="788"/>
          <ac:spMkLst>
            <pc:docMk/>
            <pc:sldMk cId="872293956" sldId="332"/>
            <ac:spMk id="6" creationId="{ADA2DCD4-AE45-A6F2-230C-5F8CE8CBB8F4}"/>
          </ac:spMkLst>
        </pc:spChg>
        <pc:spChg chg="mod">
          <ac:chgData name="ASMA 2020" userId="a8f73fe8dff51db3" providerId="LiveId" clId="{6D1744CD-6443-4757-8995-BFC6058FCF88}" dt="2022-05-25T18:34:33.394" v="788"/>
          <ac:spMkLst>
            <pc:docMk/>
            <pc:sldMk cId="872293956" sldId="332"/>
            <ac:spMk id="8" creationId="{8B1360DF-9327-ED55-2DDF-513AE4A1127E}"/>
          </ac:spMkLst>
        </pc:spChg>
        <pc:spChg chg="mod">
          <ac:chgData name="ASMA 2020" userId="a8f73fe8dff51db3" providerId="LiveId" clId="{6D1744CD-6443-4757-8995-BFC6058FCF88}" dt="2022-05-25T18:34:33.394" v="788"/>
          <ac:spMkLst>
            <pc:docMk/>
            <pc:sldMk cId="872293956" sldId="332"/>
            <ac:spMk id="9" creationId="{DE05B75E-B61F-CD64-6145-A14C0CD8E88B}"/>
          </ac:spMkLst>
        </pc:spChg>
        <pc:grpChg chg="add mod">
          <ac:chgData name="ASMA 2020" userId="a8f73fe8dff51db3" providerId="LiveId" clId="{6D1744CD-6443-4757-8995-BFC6058FCF88}" dt="2022-05-25T18:35:21.977" v="799" actId="1076"/>
          <ac:grpSpMkLst>
            <pc:docMk/>
            <pc:sldMk cId="872293956" sldId="332"/>
            <ac:grpSpMk id="5" creationId="{FD81B00C-4550-6631-5F7B-54A363031F6E}"/>
          </ac:grpSpMkLst>
        </pc:grpChg>
        <pc:picChg chg="add mod">
          <ac:chgData name="ASMA 2020" userId="a8f73fe8dff51db3" providerId="LiveId" clId="{6D1744CD-6443-4757-8995-BFC6058FCF88}" dt="2022-05-25T18:35:25.385" v="801" actId="14100"/>
          <ac:picMkLst>
            <pc:docMk/>
            <pc:sldMk cId="872293956" sldId="332"/>
            <ac:picMk id="3" creationId="{4681D57A-8D5F-0FA8-1D30-A6DD82519BAA}"/>
          </ac:picMkLst>
        </pc:picChg>
        <pc:cxnChg chg="mod">
          <ac:chgData name="ASMA 2020" userId="a8f73fe8dff51db3" providerId="LiveId" clId="{6D1744CD-6443-4757-8995-BFC6058FCF88}" dt="2022-05-25T18:34:33.394" v="788"/>
          <ac:cxnSpMkLst>
            <pc:docMk/>
            <pc:sldMk cId="872293956" sldId="332"/>
            <ac:cxnSpMk id="7" creationId="{95ED9A27-9F5D-408A-BD3C-51615EC146AF}"/>
          </ac:cxnSpMkLst>
        </pc:cxnChg>
      </pc:sldChg>
      <pc:sldChg chg="addSp delSp modSp add mod">
        <pc:chgData name="ASMA 2020" userId="a8f73fe8dff51db3" providerId="LiveId" clId="{6D1744CD-6443-4757-8995-BFC6058FCF88}" dt="2022-05-25T18:27:44.910" v="741" actId="1076"/>
        <pc:sldMkLst>
          <pc:docMk/>
          <pc:sldMk cId="3093371244" sldId="333"/>
        </pc:sldMkLst>
        <pc:spChg chg="add del mod">
          <ac:chgData name="ASMA 2020" userId="a8f73fe8dff51db3" providerId="LiveId" clId="{6D1744CD-6443-4757-8995-BFC6058FCF88}" dt="2022-05-25T18:27:00.042" v="722" actId="478"/>
          <ac:spMkLst>
            <pc:docMk/>
            <pc:sldMk cId="3093371244" sldId="333"/>
            <ac:spMk id="3" creationId="{1E4DEE64-FE96-B9C0-755F-4C56AF0EA3CA}"/>
          </ac:spMkLst>
        </pc:spChg>
        <pc:spChg chg="add del mod">
          <ac:chgData name="ASMA 2020" userId="a8f73fe8dff51db3" providerId="LiveId" clId="{6D1744CD-6443-4757-8995-BFC6058FCF88}" dt="2022-05-25T18:27:26.478" v="735" actId="478"/>
          <ac:spMkLst>
            <pc:docMk/>
            <pc:sldMk cId="3093371244" sldId="333"/>
            <ac:spMk id="5" creationId="{35C40802-ECC1-14DB-D433-9C7280BA52B6}"/>
          </ac:spMkLst>
        </pc:spChg>
        <pc:spChg chg="del">
          <ac:chgData name="ASMA 2020" userId="a8f73fe8dff51db3" providerId="LiveId" clId="{6D1744CD-6443-4757-8995-BFC6058FCF88}" dt="2022-05-25T18:26:58.159" v="721" actId="478"/>
          <ac:spMkLst>
            <pc:docMk/>
            <pc:sldMk cId="3093371244" sldId="333"/>
            <ac:spMk id="1112" creationId="{00000000-0000-0000-0000-000000000000}"/>
          </ac:spMkLst>
        </pc:spChg>
        <pc:spChg chg="add del mod">
          <ac:chgData name="ASMA 2020" userId="a8f73fe8dff51db3" providerId="LiveId" clId="{6D1744CD-6443-4757-8995-BFC6058FCF88}" dt="2022-05-25T18:27:44.910" v="741" actId="1076"/>
          <ac:spMkLst>
            <pc:docMk/>
            <pc:sldMk cId="3093371244" sldId="333"/>
            <ac:spMk id="1113" creationId="{00000000-0000-0000-0000-000000000000}"/>
          </ac:spMkLst>
        </pc:spChg>
        <pc:grpChg chg="mod">
          <ac:chgData name="ASMA 2020" userId="a8f73fe8dff51db3" providerId="LiveId" clId="{6D1744CD-6443-4757-8995-BFC6058FCF88}" dt="2022-05-25T18:27:39.677" v="740" actId="14100"/>
          <ac:grpSpMkLst>
            <pc:docMk/>
            <pc:sldMk cId="3093371244" sldId="333"/>
            <ac:grpSpMk id="1115" creationId="{00000000-0000-0000-0000-000000000000}"/>
          </ac:grpSpMkLst>
        </pc:grpChg>
      </pc:sldChg>
      <pc:sldChg chg="addSp delSp modSp new del mod ord">
        <pc:chgData name="ASMA 2020" userId="a8f73fe8dff51db3" providerId="LiveId" clId="{6D1744CD-6443-4757-8995-BFC6058FCF88}" dt="2022-05-25T18:26:45.784" v="719" actId="47"/>
        <pc:sldMkLst>
          <pc:docMk/>
          <pc:sldMk cId="4175462523" sldId="333"/>
        </pc:sldMkLst>
        <pc:spChg chg="add del">
          <ac:chgData name="ASMA 2020" userId="a8f73fe8dff51db3" providerId="LiveId" clId="{6D1744CD-6443-4757-8995-BFC6058FCF88}" dt="2022-05-25T18:26:12.376" v="693" actId="22"/>
          <ac:spMkLst>
            <pc:docMk/>
            <pc:sldMk cId="4175462523" sldId="333"/>
            <ac:spMk id="3" creationId="{3AA6CE4E-B7A1-2AE1-818F-DA746FA8AE10}"/>
          </ac:spMkLst>
        </pc:spChg>
        <pc:spChg chg="add mod">
          <ac:chgData name="ASMA 2020" userId="a8f73fe8dff51db3" providerId="LiveId" clId="{6D1744CD-6443-4757-8995-BFC6058FCF88}" dt="2022-05-25T18:26:31.314" v="714" actId="14100"/>
          <ac:spMkLst>
            <pc:docMk/>
            <pc:sldMk cId="4175462523" sldId="333"/>
            <ac:spMk id="5" creationId="{9C797D91-9E90-9A63-C5B4-6870CE40BCE4}"/>
          </ac:spMkLst>
        </pc:spChg>
        <pc:spChg chg="mod">
          <ac:chgData name="ASMA 2020" userId="a8f73fe8dff51db3" providerId="LiveId" clId="{6D1744CD-6443-4757-8995-BFC6058FCF88}" dt="2022-05-25T18:26:34.587" v="715"/>
          <ac:spMkLst>
            <pc:docMk/>
            <pc:sldMk cId="4175462523" sldId="333"/>
            <ac:spMk id="7" creationId="{05ADE163-32EE-43E1-4705-66D702DA8F1B}"/>
          </ac:spMkLst>
        </pc:spChg>
        <pc:spChg chg="mod">
          <ac:chgData name="ASMA 2020" userId="a8f73fe8dff51db3" providerId="LiveId" clId="{6D1744CD-6443-4757-8995-BFC6058FCF88}" dt="2022-05-25T18:26:34.587" v="715"/>
          <ac:spMkLst>
            <pc:docMk/>
            <pc:sldMk cId="4175462523" sldId="333"/>
            <ac:spMk id="9" creationId="{5427DA8A-1701-9A58-F91F-FF9C0C6C13BA}"/>
          </ac:spMkLst>
        </pc:spChg>
        <pc:spChg chg="mod">
          <ac:chgData name="ASMA 2020" userId="a8f73fe8dff51db3" providerId="LiveId" clId="{6D1744CD-6443-4757-8995-BFC6058FCF88}" dt="2022-05-25T18:26:34.587" v="715"/>
          <ac:spMkLst>
            <pc:docMk/>
            <pc:sldMk cId="4175462523" sldId="333"/>
            <ac:spMk id="10" creationId="{28587D59-81DD-067A-7F7D-AD03560180CE}"/>
          </ac:spMkLst>
        </pc:spChg>
        <pc:grpChg chg="add mod">
          <ac:chgData name="ASMA 2020" userId="a8f73fe8dff51db3" providerId="LiveId" clId="{6D1744CD-6443-4757-8995-BFC6058FCF88}" dt="2022-05-25T18:26:39.593" v="718" actId="1076"/>
          <ac:grpSpMkLst>
            <pc:docMk/>
            <pc:sldMk cId="4175462523" sldId="333"/>
            <ac:grpSpMk id="6" creationId="{205257F3-0EBB-F95A-57A2-52D035B3A64D}"/>
          </ac:grpSpMkLst>
        </pc:grpChg>
        <pc:cxnChg chg="mod">
          <ac:chgData name="ASMA 2020" userId="a8f73fe8dff51db3" providerId="LiveId" clId="{6D1744CD-6443-4757-8995-BFC6058FCF88}" dt="2022-05-25T18:26:34.587" v="715"/>
          <ac:cxnSpMkLst>
            <pc:docMk/>
            <pc:sldMk cId="4175462523" sldId="333"/>
            <ac:cxnSpMk id="8" creationId="{CD387150-385E-ED53-9911-81FCF8072267}"/>
          </ac:cxnSpMkLst>
        </pc:cxnChg>
      </pc:sldChg>
      <pc:sldChg chg="modSp mod">
        <pc:chgData name="ASMA 2020" userId="a8f73fe8dff51db3" providerId="LiveId" clId="{6D1744CD-6443-4757-8995-BFC6058FCF88}" dt="2022-05-25T18:29:43.241" v="767" actId="1076"/>
        <pc:sldMkLst>
          <pc:docMk/>
          <pc:sldMk cId="825039843" sldId="334"/>
        </pc:sldMkLst>
        <pc:spChg chg="mod">
          <ac:chgData name="ASMA 2020" userId="a8f73fe8dff51db3" providerId="LiveId" clId="{6D1744CD-6443-4757-8995-BFC6058FCF88}" dt="2022-05-25T18:29:43.241" v="767" actId="1076"/>
          <ac:spMkLst>
            <pc:docMk/>
            <pc:sldMk cId="825039843" sldId="334"/>
            <ac:spMk id="1113" creationId="{00000000-0000-0000-0000-000000000000}"/>
          </ac:spMkLst>
        </pc:spChg>
      </pc:sldChg>
      <pc:sldChg chg="modSp add mod">
        <pc:chgData name="ASMA 2020" userId="a8f73fe8dff51db3" providerId="LiveId" clId="{6D1744CD-6443-4757-8995-BFC6058FCF88}" dt="2022-05-25T18:41:30.552" v="851" actId="1076"/>
        <pc:sldMkLst>
          <pc:docMk/>
          <pc:sldMk cId="1857285909" sldId="335"/>
        </pc:sldMkLst>
        <pc:spChg chg="mod">
          <ac:chgData name="ASMA 2020" userId="a8f73fe8dff51db3" providerId="LiveId" clId="{6D1744CD-6443-4757-8995-BFC6058FCF88}" dt="2022-05-25T18:36:03.066" v="804" actId="20577"/>
          <ac:spMkLst>
            <pc:docMk/>
            <pc:sldMk cId="1857285909" sldId="335"/>
            <ac:spMk id="1112" creationId="{00000000-0000-0000-0000-000000000000}"/>
          </ac:spMkLst>
        </pc:spChg>
        <pc:spChg chg="mod">
          <ac:chgData name="ASMA 2020" userId="a8f73fe8dff51db3" providerId="LiveId" clId="{6D1744CD-6443-4757-8995-BFC6058FCF88}" dt="2022-05-25T18:41:30.552" v="851" actId="1076"/>
          <ac:spMkLst>
            <pc:docMk/>
            <pc:sldMk cId="1857285909" sldId="335"/>
            <ac:spMk id="1113" creationId="{00000000-0000-0000-0000-000000000000}"/>
          </ac:spMkLst>
        </pc:spChg>
      </pc:sldChg>
      <pc:sldChg chg="new del">
        <pc:chgData name="ASMA 2020" userId="a8f73fe8dff51db3" providerId="LiveId" clId="{6D1744CD-6443-4757-8995-BFC6058FCF88}" dt="2022-05-25T18:41:02.756" v="842" actId="47"/>
        <pc:sldMkLst>
          <pc:docMk/>
          <pc:sldMk cId="1624268942" sldId="336"/>
        </pc:sldMkLst>
      </pc:sldChg>
      <pc:sldChg chg="new del">
        <pc:chgData name="ASMA 2020" userId="a8f73fe8dff51db3" providerId="LiveId" clId="{6D1744CD-6443-4757-8995-BFC6058FCF88}" dt="2022-05-25T18:41:48.228" v="853" actId="47"/>
        <pc:sldMkLst>
          <pc:docMk/>
          <pc:sldMk cId="3084426634" sldId="336"/>
        </pc:sldMkLst>
      </pc:sldChg>
      <pc:sldChg chg="add del">
        <pc:chgData name="ASMA 2020" userId="a8f73fe8dff51db3" providerId="LiveId" clId="{6D1744CD-6443-4757-8995-BFC6058FCF88}" dt="2022-05-25T18:53:44.230" v="983" actId="47"/>
        <pc:sldMkLst>
          <pc:docMk/>
          <pc:sldMk cId="1293331833" sldId="337"/>
        </pc:sldMkLst>
      </pc:sldChg>
      <pc:sldChg chg="new del">
        <pc:chgData name="ASMA 2020" userId="a8f73fe8dff51db3" providerId="LiveId" clId="{6D1744CD-6443-4757-8995-BFC6058FCF88}" dt="2022-05-25T18:41:54.160" v="855" actId="47"/>
        <pc:sldMkLst>
          <pc:docMk/>
          <pc:sldMk cId="412022483" sldId="338"/>
        </pc:sldMkLst>
      </pc:sldChg>
      <pc:sldChg chg="addSp delSp modSp new add del mod">
        <pc:chgData name="ASMA 2020" userId="a8f73fe8dff51db3" providerId="LiveId" clId="{6D1744CD-6443-4757-8995-BFC6058FCF88}" dt="2022-05-25T18:53:45.748" v="984" actId="47"/>
        <pc:sldMkLst>
          <pc:docMk/>
          <pc:sldMk cId="3949417682" sldId="338"/>
        </pc:sldMkLst>
        <pc:spChg chg="add del mod">
          <ac:chgData name="ASMA 2020" userId="a8f73fe8dff51db3" providerId="LiveId" clId="{6D1744CD-6443-4757-8995-BFC6058FCF88}" dt="2022-05-25T18:45:23.196" v="864"/>
          <ac:spMkLst>
            <pc:docMk/>
            <pc:sldMk cId="3949417682" sldId="338"/>
            <ac:spMk id="4" creationId="{57342675-9711-C938-6C30-07C1DFE735BD}"/>
          </ac:spMkLst>
        </pc:spChg>
        <pc:spChg chg="add del mod">
          <ac:chgData name="ASMA 2020" userId="a8f73fe8dff51db3" providerId="LiveId" clId="{6D1744CD-6443-4757-8995-BFC6058FCF88}" dt="2022-05-25T18:49:20.004" v="886" actId="478"/>
          <ac:spMkLst>
            <pc:docMk/>
            <pc:sldMk cId="3949417682" sldId="338"/>
            <ac:spMk id="5" creationId="{5CC437DB-8772-D6C0-476B-F68B5E542286}"/>
          </ac:spMkLst>
        </pc:spChg>
        <pc:spChg chg="add del mod">
          <ac:chgData name="ASMA 2020" userId="a8f73fe8dff51db3" providerId="LiveId" clId="{6D1744CD-6443-4757-8995-BFC6058FCF88}" dt="2022-05-25T18:50:02.079" v="894" actId="478"/>
          <ac:spMkLst>
            <pc:docMk/>
            <pc:sldMk cId="3949417682" sldId="338"/>
            <ac:spMk id="10" creationId="{DEB95EE4-4CA8-D9CA-51EA-EFED99314915}"/>
          </ac:spMkLst>
        </pc:spChg>
        <pc:spChg chg="add mod">
          <ac:chgData name="ASMA 2020" userId="a8f73fe8dff51db3" providerId="LiveId" clId="{6D1744CD-6443-4757-8995-BFC6058FCF88}" dt="2022-05-25T18:50:56.268" v="919" actId="20577"/>
          <ac:spMkLst>
            <pc:docMk/>
            <pc:sldMk cId="3949417682" sldId="338"/>
            <ac:spMk id="11" creationId="{36FB7C73-6A67-D85D-F5D3-66F4782B09C2}"/>
          </ac:spMkLst>
        </pc:spChg>
        <pc:spChg chg="mod">
          <ac:chgData name="ASMA 2020" userId="a8f73fe8dff51db3" providerId="LiveId" clId="{6D1744CD-6443-4757-8995-BFC6058FCF88}" dt="2022-05-25T18:50:46.484" v="913"/>
          <ac:spMkLst>
            <pc:docMk/>
            <pc:sldMk cId="3949417682" sldId="338"/>
            <ac:spMk id="13" creationId="{08314962-4B45-8FE7-DC9D-FE8EABDC21C8}"/>
          </ac:spMkLst>
        </pc:spChg>
        <pc:spChg chg="mod">
          <ac:chgData name="ASMA 2020" userId="a8f73fe8dff51db3" providerId="LiveId" clId="{6D1744CD-6443-4757-8995-BFC6058FCF88}" dt="2022-05-25T18:50:46.484" v="913"/>
          <ac:spMkLst>
            <pc:docMk/>
            <pc:sldMk cId="3949417682" sldId="338"/>
            <ac:spMk id="15" creationId="{B6428725-B34C-E08A-BDA5-391649FAF94D}"/>
          </ac:spMkLst>
        </pc:spChg>
        <pc:spChg chg="mod">
          <ac:chgData name="ASMA 2020" userId="a8f73fe8dff51db3" providerId="LiveId" clId="{6D1744CD-6443-4757-8995-BFC6058FCF88}" dt="2022-05-25T18:50:46.484" v="913"/>
          <ac:spMkLst>
            <pc:docMk/>
            <pc:sldMk cId="3949417682" sldId="338"/>
            <ac:spMk id="16" creationId="{1C108D9C-C55D-E162-0779-326A3E3188C8}"/>
          </ac:spMkLst>
        </pc:spChg>
        <pc:grpChg chg="add mod">
          <ac:chgData name="ASMA 2020" userId="a8f73fe8dff51db3" providerId="LiveId" clId="{6D1744CD-6443-4757-8995-BFC6058FCF88}" dt="2022-05-25T18:50:53.944" v="917" actId="1076"/>
          <ac:grpSpMkLst>
            <pc:docMk/>
            <pc:sldMk cId="3949417682" sldId="338"/>
            <ac:grpSpMk id="12" creationId="{EBC6FBB2-6020-8F76-27C6-C4ECE6763B13}"/>
          </ac:grpSpMkLst>
        </pc:grpChg>
        <pc:picChg chg="add del mod">
          <ac:chgData name="ASMA 2020" userId="a8f73fe8dff51db3" providerId="LiveId" clId="{6D1744CD-6443-4757-8995-BFC6058FCF88}" dt="2022-05-25T18:47:18.030" v="878" actId="478"/>
          <ac:picMkLst>
            <pc:docMk/>
            <pc:sldMk cId="3949417682" sldId="338"/>
            <ac:picMk id="3" creationId="{87FB4D4F-3BDB-F7D0-4CDE-10C666087D13}"/>
          </ac:picMkLst>
        </pc:picChg>
        <pc:picChg chg="add del mod">
          <ac:chgData name="ASMA 2020" userId="a8f73fe8dff51db3" providerId="LiveId" clId="{6D1744CD-6443-4757-8995-BFC6058FCF88}" dt="2022-05-25T18:47:14.307" v="875" actId="478"/>
          <ac:picMkLst>
            <pc:docMk/>
            <pc:sldMk cId="3949417682" sldId="338"/>
            <ac:picMk id="7" creationId="{5FEE77D9-11A2-7114-570A-EDA698470776}"/>
          </ac:picMkLst>
        </pc:picChg>
        <pc:picChg chg="add mod">
          <ac:chgData name="ASMA 2020" userId="a8f73fe8dff51db3" providerId="LiveId" clId="{6D1744CD-6443-4757-8995-BFC6058FCF88}" dt="2022-05-25T18:49:52.786" v="891" actId="1076"/>
          <ac:picMkLst>
            <pc:docMk/>
            <pc:sldMk cId="3949417682" sldId="338"/>
            <ac:picMk id="9" creationId="{89DB0F4E-27EA-2EBA-76C9-B081834C7BE2}"/>
          </ac:picMkLst>
        </pc:picChg>
        <pc:cxnChg chg="mod">
          <ac:chgData name="ASMA 2020" userId="a8f73fe8dff51db3" providerId="LiveId" clId="{6D1744CD-6443-4757-8995-BFC6058FCF88}" dt="2022-05-25T18:50:46.484" v="913"/>
          <ac:cxnSpMkLst>
            <pc:docMk/>
            <pc:sldMk cId="3949417682" sldId="338"/>
            <ac:cxnSpMk id="14" creationId="{7BECB0A8-91F7-E154-9632-5EDFB7E0614B}"/>
          </ac:cxnSpMkLst>
        </pc:cxnChg>
      </pc:sldChg>
      <pc:sldChg chg="new del">
        <pc:chgData name="ASMA 2020" userId="a8f73fe8dff51db3" providerId="LiveId" clId="{6D1744CD-6443-4757-8995-BFC6058FCF88}" dt="2022-05-25T18:51:09.202" v="921" actId="47"/>
        <pc:sldMkLst>
          <pc:docMk/>
          <pc:sldMk cId="1365388327" sldId="339"/>
        </pc:sldMkLst>
      </pc:sldChg>
      <pc:sldChg chg="add del">
        <pc:chgData name="ASMA 2020" userId="a8f73fe8dff51db3" providerId="LiveId" clId="{6D1744CD-6443-4757-8995-BFC6058FCF88}" dt="2022-05-25T18:53:46.324" v="985" actId="47"/>
        <pc:sldMkLst>
          <pc:docMk/>
          <pc:sldMk cId="2390468720" sldId="340"/>
        </pc:sldMkLst>
      </pc:sldChg>
      <pc:sldChg chg="addSp delSp modSp new add del mod">
        <pc:chgData name="ASMA 2020" userId="a8f73fe8dff51db3" providerId="LiveId" clId="{6D1744CD-6443-4757-8995-BFC6058FCF88}" dt="2022-05-25T18:53:47.124" v="986" actId="47"/>
        <pc:sldMkLst>
          <pc:docMk/>
          <pc:sldMk cId="2509520624" sldId="341"/>
        </pc:sldMkLst>
        <pc:spChg chg="add del mod">
          <ac:chgData name="ASMA 2020" userId="a8f73fe8dff51db3" providerId="LiveId" clId="{6D1744CD-6443-4757-8995-BFC6058FCF88}" dt="2022-05-25T18:52:39.785" v="929"/>
          <ac:spMkLst>
            <pc:docMk/>
            <pc:sldMk cId="2509520624" sldId="341"/>
            <ac:spMk id="4" creationId="{F7691CE5-9296-2FB7-6596-A2F2F48D3ECA}"/>
          </ac:spMkLst>
        </pc:spChg>
        <pc:spChg chg="add mod">
          <ac:chgData name="ASMA 2020" userId="a8f73fe8dff51db3" providerId="LiveId" clId="{6D1744CD-6443-4757-8995-BFC6058FCF88}" dt="2022-05-25T18:53:05.516" v="942" actId="1076"/>
          <ac:spMkLst>
            <pc:docMk/>
            <pc:sldMk cId="2509520624" sldId="341"/>
            <ac:spMk id="5" creationId="{5CE10254-F430-4F51-F4E0-DC0930DD5648}"/>
          </ac:spMkLst>
        </pc:spChg>
        <pc:spChg chg="mod">
          <ac:chgData name="ASMA 2020" userId="a8f73fe8dff51db3" providerId="LiveId" clId="{6D1744CD-6443-4757-8995-BFC6058FCF88}" dt="2022-05-25T18:52:58.869" v="939"/>
          <ac:spMkLst>
            <pc:docMk/>
            <pc:sldMk cId="2509520624" sldId="341"/>
            <ac:spMk id="7" creationId="{49863966-E305-D545-D2FE-32E4F516ED2F}"/>
          </ac:spMkLst>
        </pc:spChg>
        <pc:spChg chg="mod">
          <ac:chgData name="ASMA 2020" userId="a8f73fe8dff51db3" providerId="LiveId" clId="{6D1744CD-6443-4757-8995-BFC6058FCF88}" dt="2022-05-25T18:52:58.869" v="939"/>
          <ac:spMkLst>
            <pc:docMk/>
            <pc:sldMk cId="2509520624" sldId="341"/>
            <ac:spMk id="9" creationId="{EC9E39A8-FA11-FF1F-E25D-92C256301183}"/>
          </ac:spMkLst>
        </pc:spChg>
        <pc:spChg chg="mod">
          <ac:chgData name="ASMA 2020" userId="a8f73fe8dff51db3" providerId="LiveId" clId="{6D1744CD-6443-4757-8995-BFC6058FCF88}" dt="2022-05-25T18:52:58.869" v="939"/>
          <ac:spMkLst>
            <pc:docMk/>
            <pc:sldMk cId="2509520624" sldId="341"/>
            <ac:spMk id="10" creationId="{AE95D376-E541-06FB-9812-83DCD0EEFFA9}"/>
          </ac:spMkLst>
        </pc:spChg>
        <pc:grpChg chg="add mod">
          <ac:chgData name="ASMA 2020" userId="a8f73fe8dff51db3" providerId="LiveId" clId="{6D1744CD-6443-4757-8995-BFC6058FCF88}" dt="2022-05-25T18:53:10.058" v="944" actId="14100"/>
          <ac:grpSpMkLst>
            <pc:docMk/>
            <pc:sldMk cId="2509520624" sldId="341"/>
            <ac:grpSpMk id="6" creationId="{8FBD64ED-ED61-DC49-5758-45DEA4048561}"/>
          </ac:grpSpMkLst>
        </pc:grpChg>
        <pc:picChg chg="add mod">
          <ac:chgData name="ASMA 2020" userId="a8f73fe8dff51db3" providerId="LiveId" clId="{6D1744CD-6443-4757-8995-BFC6058FCF88}" dt="2022-05-25T18:53:07.734" v="943" actId="14100"/>
          <ac:picMkLst>
            <pc:docMk/>
            <pc:sldMk cId="2509520624" sldId="341"/>
            <ac:picMk id="3" creationId="{48E47C78-BCD9-6A9B-71C5-0D34B4BD6125}"/>
          </ac:picMkLst>
        </pc:picChg>
        <pc:cxnChg chg="mod">
          <ac:chgData name="ASMA 2020" userId="a8f73fe8dff51db3" providerId="LiveId" clId="{6D1744CD-6443-4757-8995-BFC6058FCF88}" dt="2022-05-25T18:52:58.869" v="939"/>
          <ac:cxnSpMkLst>
            <pc:docMk/>
            <pc:sldMk cId="2509520624" sldId="341"/>
            <ac:cxnSpMk id="8" creationId="{4760E114-863A-3FA7-098D-7E2582A4FE60}"/>
          </ac:cxnSpMkLst>
        </pc:cxnChg>
      </pc:sldChg>
      <pc:sldChg chg="addSp modSp new mod">
        <pc:chgData name="ASMA 2020" userId="a8f73fe8dff51db3" providerId="LiveId" clId="{6D1744CD-6443-4757-8995-BFC6058FCF88}" dt="2022-05-25T19:26:19.139" v="1262" actId="20577"/>
        <pc:sldMkLst>
          <pc:docMk/>
          <pc:sldMk cId="4181677597" sldId="342"/>
        </pc:sldMkLst>
        <pc:spChg chg="add mod">
          <ac:chgData name="ASMA 2020" userId="a8f73fe8dff51db3" providerId="LiveId" clId="{6D1744CD-6443-4757-8995-BFC6058FCF88}" dt="2022-05-25T19:26:19.139" v="1262" actId="20577"/>
          <ac:spMkLst>
            <pc:docMk/>
            <pc:sldMk cId="4181677597" sldId="342"/>
            <ac:spMk id="4" creationId="{5E4402DA-AE60-5CED-E256-ACBDF50ED385}"/>
          </ac:spMkLst>
        </pc:spChg>
        <pc:spChg chg="mod">
          <ac:chgData name="ASMA 2020" userId="a8f73fe8dff51db3" providerId="LiveId" clId="{6D1744CD-6443-4757-8995-BFC6058FCF88}" dt="2022-05-25T18:56:27.762" v="992"/>
          <ac:spMkLst>
            <pc:docMk/>
            <pc:sldMk cId="4181677597" sldId="342"/>
            <ac:spMk id="7" creationId="{5B2979C9-2302-8F6A-0F3E-A23D0D9C062C}"/>
          </ac:spMkLst>
        </pc:spChg>
        <pc:spChg chg="mod">
          <ac:chgData name="ASMA 2020" userId="a8f73fe8dff51db3" providerId="LiveId" clId="{6D1744CD-6443-4757-8995-BFC6058FCF88}" dt="2022-05-25T18:56:27.762" v="992"/>
          <ac:spMkLst>
            <pc:docMk/>
            <pc:sldMk cId="4181677597" sldId="342"/>
            <ac:spMk id="8" creationId="{5BC4B47E-6C76-C0AA-CED6-104B601B0E11}"/>
          </ac:spMkLst>
        </pc:spChg>
        <pc:spChg chg="mod">
          <ac:chgData name="ASMA 2020" userId="a8f73fe8dff51db3" providerId="LiveId" clId="{6D1744CD-6443-4757-8995-BFC6058FCF88}" dt="2022-05-25T18:56:27.762" v="992"/>
          <ac:spMkLst>
            <pc:docMk/>
            <pc:sldMk cId="4181677597" sldId="342"/>
            <ac:spMk id="10" creationId="{E1EAAFE1-C751-AEF6-63D0-D4A8CD3D7FED}"/>
          </ac:spMkLst>
        </pc:spChg>
        <pc:grpChg chg="add mod">
          <ac:chgData name="ASMA 2020" userId="a8f73fe8dff51db3" providerId="LiveId" clId="{6D1744CD-6443-4757-8995-BFC6058FCF88}" dt="2022-05-25T18:58:07.504" v="1019" actId="1076"/>
          <ac:grpSpMkLst>
            <pc:docMk/>
            <pc:sldMk cId="4181677597" sldId="342"/>
            <ac:grpSpMk id="5" creationId="{989B7936-AC7B-80E6-480A-05C47B2996D7}"/>
          </ac:grpSpMkLst>
        </pc:grpChg>
        <pc:grpChg chg="mod">
          <ac:chgData name="ASMA 2020" userId="a8f73fe8dff51db3" providerId="LiveId" clId="{6D1744CD-6443-4757-8995-BFC6058FCF88}" dt="2022-05-25T18:56:27.762" v="992"/>
          <ac:grpSpMkLst>
            <pc:docMk/>
            <pc:sldMk cId="4181677597" sldId="342"/>
            <ac:grpSpMk id="6" creationId="{60F8E152-8A74-A36E-54BA-F8B1A35572DB}"/>
          </ac:grpSpMkLst>
        </pc:grpChg>
        <pc:picChg chg="add mod">
          <ac:chgData name="ASMA 2020" userId="a8f73fe8dff51db3" providerId="LiveId" clId="{6D1744CD-6443-4757-8995-BFC6058FCF88}" dt="2022-05-25T18:55:59.064" v="989" actId="1076"/>
          <ac:picMkLst>
            <pc:docMk/>
            <pc:sldMk cId="4181677597" sldId="342"/>
            <ac:picMk id="3" creationId="{1F9E4E08-A907-4D30-CE44-A13247CAF4B6}"/>
          </ac:picMkLst>
        </pc:picChg>
        <pc:cxnChg chg="mod">
          <ac:chgData name="ASMA 2020" userId="a8f73fe8dff51db3" providerId="LiveId" clId="{6D1744CD-6443-4757-8995-BFC6058FCF88}" dt="2022-05-25T18:56:27.762" v="992"/>
          <ac:cxnSpMkLst>
            <pc:docMk/>
            <pc:sldMk cId="4181677597" sldId="342"/>
            <ac:cxnSpMk id="9" creationId="{944C0D8F-FB60-83D0-D643-26DD15DD9D99}"/>
          </ac:cxnSpMkLst>
        </pc:cxnChg>
      </pc:sldChg>
      <pc:sldChg chg="addSp modSp new mod">
        <pc:chgData name="ASMA 2020" userId="a8f73fe8dff51db3" providerId="LiveId" clId="{6D1744CD-6443-4757-8995-BFC6058FCF88}" dt="2022-05-25T19:14:24.513" v="1236" actId="14100"/>
        <pc:sldMkLst>
          <pc:docMk/>
          <pc:sldMk cId="2288137878" sldId="343"/>
        </pc:sldMkLst>
        <pc:spChg chg="add mod">
          <ac:chgData name="ASMA 2020" userId="a8f73fe8dff51db3" providerId="LiveId" clId="{6D1744CD-6443-4757-8995-BFC6058FCF88}" dt="2022-05-25T19:14:18.844" v="1235" actId="20577"/>
          <ac:spMkLst>
            <pc:docMk/>
            <pc:sldMk cId="2288137878" sldId="343"/>
            <ac:spMk id="4" creationId="{A57268E5-CC78-B9CA-035C-DCCAFFD04E09}"/>
          </ac:spMkLst>
        </pc:spChg>
        <pc:spChg chg="mod">
          <ac:chgData name="ASMA 2020" userId="a8f73fe8dff51db3" providerId="LiveId" clId="{6D1744CD-6443-4757-8995-BFC6058FCF88}" dt="2022-05-25T19:13:12.364" v="1218"/>
          <ac:spMkLst>
            <pc:docMk/>
            <pc:sldMk cId="2288137878" sldId="343"/>
            <ac:spMk id="6" creationId="{03B49D60-71DC-5261-A532-A7A2D551B9ED}"/>
          </ac:spMkLst>
        </pc:spChg>
        <pc:spChg chg="mod">
          <ac:chgData name="ASMA 2020" userId="a8f73fe8dff51db3" providerId="LiveId" clId="{6D1744CD-6443-4757-8995-BFC6058FCF88}" dt="2022-05-25T19:13:12.364" v="1218"/>
          <ac:spMkLst>
            <pc:docMk/>
            <pc:sldMk cId="2288137878" sldId="343"/>
            <ac:spMk id="8" creationId="{2FFA6899-358B-84EE-8775-C777C3875056}"/>
          </ac:spMkLst>
        </pc:spChg>
        <pc:spChg chg="mod">
          <ac:chgData name="ASMA 2020" userId="a8f73fe8dff51db3" providerId="LiveId" clId="{6D1744CD-6443-4757-8995-BFC6058FCF88}" dt="2022-05-25T19:13:12.364" v="1218"/>
          <ac:spMkLst>
            <pc:docMk/>
            <pc:sldMk cId="2288137878" sldId="343"/>
            <ac:spMk id="9" creationId="{A3C6BDFD-3C5C-DB01-A1BD-6C094726B3A5}"/>
          </ac:spMkLst>
        </pc:spChg>
        <pc:grpChg chg="add mod">
          <ac:chgData name="ASMA 2020" userId="a8f73fe8dff51db3" providerId="LiveId" clId="{6D1744CD-6443-4757-8995-BFC6058FCF88}" dt="2022-05-25T19:14:24.513" v="1236" actId="14100"/>
          <ac:grpSpMkLst>
            <pc:docMk/>
            <pc:sldMk cId="2288137878" sldId="343"/>
            <ac:grpSpMk id="5" creationId="{EA9E7C58-0730-D381-75F8-EAB64F29BE56}"/>
          </ac:grpSpMkLst>
        </pc:grpChg>
        <pc:picChg chg="add mod modCrop">
          <ac:chgData name="ASMA 2020" userId="a8f73fe8dff51db3" providerId="LiveId" clId="{6D1744CD-6443-4757-8995-BFC6058FCF88}" dt="2022-05-25T19:11:29.964" v="1119" actId="208"/>
          <ac:picMkLst>
            <pc:docMk/>
            <pc:sldMk cId="2288137878" sldId="343"/>
            <ac:picMk id="3" creationId="{3182EEFE-13AE-636D-B48E-4F74B112EF36}"/>
          </ac:picMkLst>
        </pc:picChg>
        <pc:cxnChg chg="mod">
          <ac:chgData name="ASMA 2020" userId="a8f73fe8dff51db3" providerId="LiveId" clId="{6D1744CD-6443-4757-8995-BFC6058FCF88}" dt="2022-05-25T19:13:12.364" v="1218"/>
          <ac:cxnSpMkLst>
            <pc:docMk/>
            <pc:sldMk cId="2288137878" sldId="343"/>
            <ac:cxnSpMk id="7" creationId="{EA03D52E-DC8F-403A-567D-9BF409FC64EF}"/>
          </ac:cxnSpMkLst>
        </pc:cxnChg>
      </pc:sldChg>
      <pc:sldChg chg="addSp new del mod">
        <pc:chgData name="ASMA 2020" userId="a8f73fe8dff51db3" providerId="LiveId" clId="{6D1744CD-6443-4757-8995-BFC6058FCF88}" dt="2022-05-25T19:24:38.864" v="1239" actId="47"/>
        <pc:sldMkLst>
          <pc:docMk/>
          <pc:sldMk cId="63242572" sldId="344"/>
        </pc:sldMkLst>
        <pc:spChg chg="add">
          <ac:chgData name="ASMA 2020" userId="a8f73fe8dff51db3" providerId="LiveId" clId="{6D1744CD-6443-4757-8995-BFC6058FCF88}" dt="2022-05-25T19:24:34.517" v="1238" actId="22"/>
          <ac:spMkLst>
            <pc:docMk/>
            <pc:sldMk cId="63242572" sldId="344"/>
            <ac:spMk id="3" creationId="{95D27266-FDE7-2141-52B4-23A070F77D02}"/>
          </ac:spMkLst>
        </pc:spChg>
      </pc:sldChg>
      <pc:sldChg chg="delSp modSp add mod">
        <pc:chgData name="ASMA 2020" userId="a8f73fe8dff51db3" providerId="LiveId" clId="{6D1744CD-6443-4757-8995-BFC6058FCF88}" dt="2022-05-25T19:25:53.743" v="1260" actId="1076"/>
        <pc:sldMkLst>
          <pc:docMk/>
          <pc:sldMk cId="2882876750" sldId="344"/>
        </pc:sldMkLst>
        <pc:spChg chg="del mod">
          <ac:chgData name="ASMA 2020" userId="a8f73fe8dff51db3" providerId="LiveId" clId="{6D1744CD-6443-4757-8995-BFC6058FCF88}" dt="2022-05-25T19:25:06.394" v="1242" actId="478"/>
          <ac:spMkLst>
            <pc:docMk/>
            <pc:sldMk cId="2882876750" sldId="344"/>
            <ac:spMk id="1112" creationId="{00000000-0000-0000-0000-000000000000}"/>
          </ac:spMkLst>
        </pc:spChg>
        <pc:spChg chg="mod">
          <ac:chgData name="ASMA 2020" userId="a8f73fe8dff51db3" providerId="LiveId" clId="{6D1744CD-6443-4757-8995-BFC6058FCF88}" dt="2022-05-25T19:25:53.743" v="1260" actId="1076"/>
          <ac:spMkLst>
            <pc:docMk/>
            <pc:sldMk cId="2882876750" sldId="344"/>
            <ac:spMk id="1113" creationId="{00000000-0000-0000-0000-000000000000}"/>
          </ac:spMkLst>
        </pc:spChg>
        <pc:grpChg chg="mod">
          <ac:chgData name="ASMA 2020" userId="a8f73fe8dff51db3" providerId="LiveId" clId="{6D1744CD-6443-4757-8995-BFC6058FCF88}" dt="2022-05-25T19:25:50.778" v="1259" actId="1076"/>
          <ac:grpSpMkLst>
            <pc:docMk/>
            <pc:sldMk cId="2882876750" sldId="344"/>
            <ac:grpSpMk id="1115" creationId="{00000000-0000-0000-0000-000000000000}"/>
          </ac:grpSpMkLst>
        </pc:grpChg>
      </pc:sldChg>
      <pc:sldChg chg="add del">
        <pc:chgData name="ASMA 2020" userId="a8f73fe8dff51db3" providerId="LiveId" clId="{6D1744CD-6443-4757-8995-BFC6058FCF88}" dt="2022-05-25T19:25:13.405" v="1246"/>
        <pc:sldMkLst>
          <pc:docMk/>
          <pc:sldMk cId="2405433254" sldId="345"/>
        </pc:sldMkLst>
      </pc:sldChg>
      <pc:sldMasterChg chg="delSldLayout">
        <pc:chgData name="ASMA 2020" userId="a8f73fe8dff51db3" providerId="LiveId" clId="{6D1744CD-6443-4757-8995-BFC6058FCF88}" dt="2022-05-25T18:53:27.694" v="963" actId="47"/>
        <pc:sldMasterMkLst>
          <pc:docMk/>
          <pc:sldMasterMk cId="0" sldId="2147483673"/>
        </pc:sldMasterMkLst>
        <pc:sldLayoutChg chg="del">
          <pc:chgData name="ASMA 2020" userId="a8f73fe8dff51db3" providerId="LiveId" clId="{6D1744CD-6443-4757-8995-BFC6058FCF88}" dt="2022-05-25T18:53:27.694" v="963" actId="47"/>
          <pc:sldLayoutMkLst>
            <pc:docMk/>
            <pc:sldMasterMk cId="0" sldId="2147483673"/>
            <pc:sldLayoutMk cId="0" sldId="2147483650"/>
          </pc:sldLayoutMkLst>
        </pc:sldLayoutChg>
        <pc:sldLayoutChg chg="del">
          <pc:chgData name="ASMA 2020" userId="a8f73fe8dff51db3" providerId="LiveId" clId="{6D1744CD-6443-4757-8995-BFC6058FCF88}" dt="2022-05-25T18:53:26.319" v="958" actId="47"/>
          <pc:sldLayoutMkLst>
            <pc:docMk/>
            <pc:sldMasterMk cId="0" sldId="2147483673"/>
            <pc:sldLayoutMk cId="0" sldId="2147483651"/>
          </pc:sldLayoutMkLst>
        </pc:sldLayoutChg>
        <pc:sldLayoutChg chg="del">
          <pc:chgData name="ASMA 2020" userId="a8f73fe8dff51db3" providerId="LiveId" clId="{6D1744CD-6443-4757-8995-BFC6058FCF88}" dt="2022-05-25T18:53:26.143" v="957" actId="47"/>
          <pc:sldLayoutMkLst>
            <pc:docMk/>
            <pc:sldMasterMk cId="0" sldId="2147483673"/>
            <pc:sldLayoutMk cId="0" sldId="2147483652"/>
          </pc:sldLayoutMkLst>
        </pc:sldLayoutChg>
        <pc:sldLayoutChg chg="del">
          <pc:chgData name="ASMA 2020" userId="a8f73fe8dff51db3" providerId="LiveId" clId="{6D1744CD-6443-4757-8995-BFC6058FCF88}" dt="2022-05-25T18:53:26.920" v="960" actId="47"/>
          <pc:sldLayoutMkLst>
            <pc:docMk/>
            <pc:sldMasterMk cId="0" sldId="2147483673"/>
            <pc:sldLayoutMk cId="0" sldId="2147483653"/>
          </pc:sldLayoutMkLst>
        </pc:sldLayoutChg>
        <pc:sldLayoutChg chg="del">
          <pc:chgData name="ASMA 2020" userId="a8f73fe8dff51db3" providerId="LiveId" clId="{6D1744CD-6443-4757-8995-BFC6058FCF88}" dt="2022-05-25T18:53:24.605" v="952" actId="47"/>
          <pc:sldLayoutMkLst>
            <pc:docMk/>
            <pc:sldMasterMk cId="0" sldId="2147483673"/>
            <pc:sldLayoutMk cId="0" sldId="2147483654"/>
          </pc:sldLayoutMkLst>
        </pc:sldLayoutChg>
        <pc:sldLayoutChg chg="del">
          <pc:chgData name="ASMA 2020" userId="a8f73fe8dff51db3" providerId="LiveId" clId="{6D1744CD-6443-4757-8995-BFC6058FCF88}" dt="2022-05-25T18:53:14.314" v="946" actId="47"/>
          <pc:sldLayoutMkLst>
            <pc:docMk/>
            <pc:sldMasterMk cId="0" sldId="2147483673"/>
            <pc:sldLayoutMk cId="0" sldId="2147483655"/>
          </pc:sldLayoutMkLst>
        </pc:sldLayoutChg>
        <pc:sldLayoutChg chg="del">
          <pc:chgData name="ASMA 2020" userId="a8f73fe8dff51db3" providerId="LiveId" clId="{6D1744CD-6443-4757-8995-BFC6058FCF88}" dt="2022-05-25T18:53:25.764" v="956" actId="47"/>
          <pc:sldLayoutMkLst>
            <pc:docMk/>
            <pc:sldMasterMk cId="0" sldId="2147483673"/>
            <pc:sldLayoutMk cId="0" sldId="2147483656"/>
          </pc:sldLayoutMkLst>
        </pc:sldLayoutChg>
        <pc:sldLayoutChg chg="del">
          <pc:chgData name="ASMA 2020" userId="a8f73fe8dff51db3" providerId="LiveId" clId="{6D1744CD-6443-4757-8995-BFC6058FCF88}" dt="2022-05-25T18:53:23.881" v="950" actId="47"/>
          <pc:sldLayoutMkLst>
            <pc:docMk/>
            <pc:sldMasterMk cId="0" sldId="2147483673"/>
            <pc:sldLayoutMk cId="0" sldId="2147483657"/>
          </pc:sldLayoutMkLst>
        </pc:sldLayoutChg>
        <pc:sldLayoutChg chg="del">
          <pc:chgData name="ASMA 2020" userId="a8f73fe8dff51db3" providerId="LiveId" clId="{6D1744CD-6443-4757-8995-BFC6058FCF88}" dt="2022-05-25T18:53:24.295" v="951" actId="47"/>
          <pc:sldLayoutMkLst>
            <pc:docMk/>
            <pc:sldMasterMk cId="0" sldId="2147483673"/>
            <pc:sldLayoutMk cId="0" sldId="2147483661"/>
          </pc:sldLayoutMkLst>
        </pc:sldLayoutChg>
        <pc:sldLayoutChg chg="del">
          <pc:chgData name="ASMA 2020" userId="a8f73fe8dff51db3" providerId="LiveId" clId="{6D1744CD-6443-4757-8995-BFC6058FCF88}" dt="2022-05-25T18:53:23.250" v="949" actId="47"/>
          <pc:sldLayoutMkLst>
            <pc:docMk/>
            <pc:sldMasterMk cId="0" sldId="2147483673"/>
            <pc:sldLayoutMk cId="0" sldId="2147483662"/>
          </pc:sldLayoutMkLst>
        </pc:sldLayoutChg>
        <pc:sldLayoutChg chg="del">
          <pc:chgData name="ASMA 2020" userId="a8f73fe8dff51db3" providerId="LiveId" clId="{6D1744CD-6443-4757-8995-BFC6058FCF88}" dt="2022-05-25T18:53:19.464" v="947" actId="47"/>
          <pc:sldLayoutMkLst>
            <pc:docMk/>
            <pc:sldMasterMk cId="0" sldId="2147483673"/>
            <pc:sldLayoutMk cId="0" sldId="2147483663"/>
          </pc:sldLayoutMkLst>
        </pc:sldLayoutChg>
        <pc:sldLayoutChg chg="del">
          <pc:chgData name="ASMA 2020" userId="a8f73fe8dff51db3" providerId="LiveId" clId="{6D1744CD-6443-4757-8995-BFC6058FCF88}" dt="2022-05-25T18:53:25.474" v="955" actId="47"/>
          <pc:sldLayoutMkLst>
            <pc:docMk/>
            <pc:sldMasterMk cId="0" sldId="2147483673"/>
            <pc:sldLayoutMk cId="0" sldId="2147483664"/>
          </pc:sldLayoutMkLst>
        </pc:sldLayoutChg>
        <pc:sldLayoutChg chg="del">
          <pc:chgData name="ASMA 2020" userId="a8f73fe8dff51db3" providerId="LiveId" clId="{6D1744CD-6443-4757-8995-BFC6058FCF88}" dt="2022-05-25T18:53:25.229" v="954" actId="47"/>
          <pc:sldLayoutMkLst>
            <pc:docMk/>
            <pc:sldMasterMk cId="0" sldId="2147483673"/>
            <pc:sldLayoutMk cId="0" sldId="2147483665"/>
          </pc:sldLayoutMkLst>
        </pc:sldLayoutChg>
        <pc:sldLayoutChg chg="del">
          <pc:chgData name="ASMA 2020" userId="a8f73fe8dff51db3" providerId="LiveId" clId="{6D1744CD-6443-4757-8995-BFC6058FCF88}" dt="2022-05-25T18:53:26.622" v="959" actId="47"/>
          <pc:sldLayoutMkLst>
            <pc:docMk/>
            <pc:sldMasterMk cId="0" sldId="2147483673"/>
            <pc:sldLayoutMk cId="0" sldId="2147483666"/>
          </pc:sldLayoutMkLst>
        </pc:sldLayoutChg>
        <pc:sldLayoutChg chg="del">
          <pc:chgData name="ASMA 2020" userId="a8f73fe8dff51db3" providerId="LiveId" clId="{6D1744CD-6443-4757-8995-BFC6058FCF88}" dt="2022-05-25T18:53:27.178" v="961" actId="47"/>
          <pc:sldLayoutMkLst>
            <pc:docMk/>
            <pc:sldMasterMk cId="0" sldId="2147483673"/>
            <pc:sldLayoutMk cId="0" sldId="2147483668"/>
          </pc:sldLayoutMkLst>
        </pc:sldLayoutChg>
      </pc:sldMasterChg>
      <pc:sldMasterChg chg="del delSldLayout">
        <pc:chgData name="ASMA 2020" userId="a8f73fe8dff51db3" providerId="LiveId" clId="{6D1744CD-6443-4757-8995-BFC6058FCF88}" dt="2022-05-25T18:53:42.082" v="978" actId="47"/>
        <pc:sldMasterMkLst>
          <pc:docMk/>
          <pc:sldMasterMk cId="0" sldId="2147483674"/>
        </pc:sldMasterMkLst>
        <pc:sldLayoutChg chg="del">
          <pc:chgData name="ASMA 2020" userId="a8f73fe8dff51db3" providerId="LiveId" clId="{6D1744CD-6443-4757-8995-BFC6058FCF88}" dt="2022-05-25T18:53:42.082" v="978" actId="47"/>
          <pc:sldLayoutMkLst>
            <pc:docMk/>
            <pc:sldMasterMk cId="0" sldId="2147483674"/>
            <pc:sldLayoutMk cId="0" sldId="2147483671"/>
          </pc:sldLayoutMkLst>
        </pc:sldLayoutChg>
        <pc:sldLayoutChg chg="del">
          <pc:chgData name="ASMA 2020" userId="a8f73fe8dff51db3" providerId="LiveId" clId="{6D1744CD-6443-4757-8995-BFC6058FCF88}" dt="2022-05-25T18:53:31.099" v="971" actId="47"/>
          <pc:sldLayoutMkLst>
            <pc:docMk/>
            <pc:sldMasterMk cId="0" sldId="2147483674"/>
            <pc:sldLayoutMk cId="0"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1f682941b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1f682941b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1efcb08b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1efcb08b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660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1efcb08b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1efcb08b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695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1efcb08b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1efcb08b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51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1efcb08b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1efcb08b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702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11efcb08b7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11efcb08b7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1efcb08b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1efcb08b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11efcb08b7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11efcb08b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1efcb08b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1efcb08b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373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1efcb08b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1efcb08b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57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1efcb08b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1efcb08b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04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1efcb08b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1efcb08b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367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1efcb08b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1efcb08b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590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43325" y="1454185"/>
            <a:ext cx="6952800" cy="1339500"/>
          </a:xfrm>
          <a:prstGeom prst="rect">
            <a:avLst/>
          </a:prstGeom>
        </p:spPr>
        <p:txBody>
          <a:bodyPr spcFirstLastPara="1" wrap="square" lIns="91425" tIns="0" rIns="91425" bIns="0" anchor="t"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flipH="1">
            <a:off x="743375" y="3242315"/>
            <a:ext cx="6952800" cy="4470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flipH="1">
            <a:off x="3452019" y="-348332"/>
            <a:ext cx="1019565" cy="1290805"/>
            <a:chOff x="-4017975" y="-49702"/>
            <a:chExt cx="1162825" cy="1472177"/>
          </a:xfrm>
        </p:grpSpPr>
        <p:sp>
          <p:nvSpPr>
            <p:cNvPr id="12" name="Google Shape;12;p2"/>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flipH="1">
            <a:off x="8425338" y="2120543"/>
            <a:ext cx="1938846" cy="1720830"/>
            <a:chOff x="-1873362" y="2120543"/>
            <a:chExt cx="1938846" cy="1720830"/>
          </a:xfrm>
        </p:grpSpPr>
        <p:sp>
          <p:nvSpPr>
            <p:cNvPr id="20" name="Google Shape;20;p2"/>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flipH="1">
            <a:off x="-1155987" y="-912707"/>
            <a:ext cx="1938846" cy="1720830"/>
            <a:chOff x="-1873362" y="2120543"/>
            <a:chExt cx="1938846" cy="1720830"/>
          </a:xfrm>
        </p:grpSpPr>
        <p:sp>
          <p:nvSpPr>
            <p:cNvPr id="40" name="Google Shape;40;p2"/>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2"/>
          <p:cNvGrpSpPr/>
          <p:nvPr/>
        </p:nvGrpSpPr>
        <p:grpSpPr>
          <a:xfrm flipH="1">
            <a:off x="6857372" y="-188512"/>
            <a:ext cx="1516025" cy="1489525"/>
            <a:chOff x="-3888525" y="-3012325"/>
            <a:chExt cx="1516025" cy="1489525"/>
          </a:xfrm>
        </p:grpSpPr>
        <p:sp>
          <p:nvSpPr>
            <p:cNvPr id="60" name="Google Shape;60;p2"/>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3"/>
          <p:cNvSpPr txBox="1">
            <a:spLocks noGrp="1"/>
          </p:cNvSpPr>
          <p:nvPr>
            <p:ph type="title" hasCustomPrompt="1"/>
          </p:nvPr>
        </p:nvSpPr>
        <p:spPr>
          <a:xfrm>
            <a:off x="2598875" y="787425"/>
            <a:ext cx="3946500" cy="1175100"/>
          </a:xfrm>
          <a:prstGeom prst="rect">
            <a:avLst/>
          </a:prstGeom>
          <a:noFill/>
        </p:spPr>
        <p:txBody>
          <a:bodyPr spcFirstLastPara="1" wrap="square" lIns="91425" tIns="0" rIns="91425" bIns="0" anchor="t" anchorCtr="0">
            <a:noAutofit/>
          </a:bodyPr>
          <a:lstStyle>
            <a:lvl1pPr lvl="0" algn="r" rtl="0">
              <a:spcBef>
                <a:spcPts val="0"/>
              </a:spcBef>
              <a:spcAft>
                <a:spcPts val="0"/>
              </a:spcAft>
              <a:buSzPts val="4000"/>
              <a:buNone/>
              <a:defRPr sz="9000"/>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73" name="Google Shape;73;p3"/>
          <p:cNvSpPr txBox="1">
            <a:spLocks noGrp="1"/>
          </p:cNvSpPr>
          <p:nvPr>
            <p:ph type="title" idx="2"/>
          </p:nvPr>
        </p:nvSpPr>
        <p:spPr>
          <a:xfrm>
            <a:off x="2598625" y="2347850"/>
            <a:ext cx="3946500" cy="1229100"/>
          </a:xfrm>
          <a:prstGeom prst="rect">
            <a:avLst/>
          </a:prstGeom>
        </p:spPr>
        <p:txBody>
          <a:bodyPr spcFirstLastPara="1" wrap="square" lIns="91425" tIns="0" rIns="91425" bIns="0" anchor="t" anchorCtr="0">
            <a:noAutofit/>
          </a:bodyPr>
          <a:lstStyle>
            <a:lvl1pPr lvl="0" algn="r" rtl="0">
              <a:spcBef>
                <a:spcPts val="0"/>
              </a:spcBef>
              <a:spcAft>
                <a:spcPts val="0"/>
              </a:spcAft>
              <a:buSzPts val="4000"/>
              <a:buNone/>
              <a:defRPr sz="4000">
                <a:latin typeface="Jost"/>
                <a:ea typeface="Jost"/>
                <a:cs typeface="Jost"/>
                <a:sym typeface="Jost"/>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74" name="Google Shape;74;p3"/>
          <p:cNvSpPr txBox="1">
            <a:spLocks noGrp="1"/>
          </p:cNvSpPr>
          <p:nvPr>
            <p:ph type="subTitle" idx="1"/>
          </p:nvPr>
        </p:nvSpPr>
        <p:spPr>
          <a:xfrm>
            <a:off x="2598875" y="3643263"/>
            <a:ext cx="3946500" cy="7128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grpSp>
        <p:nvGrpSpPr>
          <p:cNvPr id="75" name="Google Shape;75;p3"/>
          <p:cNvGrpSpPr/>
          <p:nvPr/>
        </p:nvGrpSpPr>
        <p:grpSpPr>
          <a:xfrm flipH="1">
            <a:off x="7451744" y="244568"/>
            <a:ext cx="1019565" cy="1290805"/>
            <a:chOff x="-4017975" y="-49702"/>
            <a:chExt cx="1162825" cy="1472177"/>
          </a:xfrm>
        </p:grpSpPr>
        <p:sp>
          <p:nvSpPr>
            <p:cNvPr id="76" name="Google Shape;76;p3"/>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3"/>
          <p:cNvGrpSpPr/>
          <p:nvPr/>
        </p:nvGrpSpPr>
        <p:grpSpPr>
          <a:xfrm flipH="1">
            <a:off x="2648022" y="-702112"/>
            <a:ext cx="1516025" cy="1489525"/>
            <a:chOff x="-3888525" y="-3012325"/>
            <a:chExt cx="1516025" cy="1489525"/>
          </a:xfrm>
        </p:grpSpPr>
        <p:sp>
          <p:nvSpPr>
            <p:cNvPr id="84" name="Google Shape;84;p3"/>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flipH="1">
            <a:off x="579363" y="3923368"/>
            <a:ext cx="1938846" cy="1720830"/>
            <a:chOff x="-1873362" y="2120543"/>
            <a:chExt cx="1938846" cy="1720830"/>
          </a:xfrm>
        </p:grpSpPr>
        <p:sp>
          <p:nvSpPr>
            <p:cNvPr id="96" name="Google Shape;96;p3"/>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3"/>
          <p:cNvGrpSpPr/>
          <p:nvPr/>
        </p:nvGrpSpPr>
        <p:grpSpPr>
          <a:xfrm flipH="1">
            <a:off x="-1155987" y="-338232"/>
            <a:ext cx="1938846" cy="1720830"/>
            <a:chOff x="-1873362" y="2120543"/>
            <a:chExt cx="1938846" cy="1720830"/>
          </a:xfrm>
        </p:grpSpPr>
        <p:sp>
          <p:nvSpPr>
            <p:cNvPr id="116" name="Google Shape;116;p3"/>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71"/>
        <p:cNvGrpSpPr/>
        <p:nvPr/>
      </p:nvGrpSpPr>
      <p:grpSpPr>
        <a:xfrm>
          <a:off x="0" y="0"/>
          <a:ext cx="0" cy="0"/>
          <a:chOff x="0" y="0"/>
          <a:chExt cx="0" cy="0"/>
        </a:xfrm>
      </p:grpSpPr>
      <p:sp>
        <p:nvSpPr>
          <p:cNvPr id="472" name="Google Shape;472;p14"/>
          <p:cNvSpPr txBox="1">
            <a:spLocks noGrp="1"/>
          </p:cNvSpPr>
          <p:nvPr>
            <p:ph type="title"/>
          </p:nvPr>
        </p:nvSpPr>
        <p:spPr>
          <a:xfrm>
            <a:off x="1940550" y="3438075"/>
            <a:ext cx="5262900" cy="363000"/>
          </a:xfrm>
          <a:prstGeom prst="rect">
            <a:avLst/>
          </a:prstGeom>
          <a:noFill/>
        </p:spPr>
        <p:txBody>
          <a:bodyPr spcFirstLastPara="1" wrap="square" lIns="91425" tIns="0" rIns="91425" bIns="0" anchor="t" anchorCtr="0">
            <a:noAutofit/>
          </a:bodyPr>
          <a:lstStyle>
            <a:lvl1pPr lvl="0" rtl="0">
              <a:spcBef>
                <a:spcPts val="0"/>
              </a:spcBef>
              <a:spcAft>
                <a:spcPts val="0"/>
              </a:spcAft>
              <a:buClr>
                <a:schemeClr val="dk2"/>
              </a:buClr>
              <a:buSzPts val="4200"/>
              <a:buNone/>
              <a:defRPr sz="2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73" name="Google Shape;473;p14"/>
          <p:cNvSpPr txBox="1">
            <a:spLocks noGrp="1"/>
          </p:cNvSpPr>
          <p:nvPr>
            <p:ph type="subTitle" idx="1"/>
          </p:nvPr>
        </p:nvSpPr>
        <p:spPr>
          <a:xfrm>
            <a:off x="1940550" y="1342425"/>
            <a:ext cx="5262900" cy="15924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100"/>
              <a:buNone/>
              <a:defRPr sz="2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4" name="Google Shape;474;p14"/>
          <p:cNvGrpSpPr/>
          <p:nvPr/>
        </p:nvGrpSpPr>
        <p:grpSpPr>
          <a:xfrm>
            <a:off x="8103363" y="1111063"/>
            <a:ext cx="1040638" cy="901375"/>
            <a:chOff x="8457538" y="810363"/>
            <a:chExt cx="1040638" cy="901375"/>
          </a:xfrm>
        </p:grpSpPr>
        <p:grpSp>
          <p:nvGrpSpPr>
            <p:cNvPr id="475" name="Google Shape;475;p14"/>
            <p:cNvGrpSpPr/>
            <p:nvPr/>
          </p:nvGrpSpPr>
          <p:grpSpPr>
            <a:xfrm>
              <a:off x="8781450" y="810363"/>
              <a:ext cx="716725" cy="901375"/>
              <a:chOff x="-3888525" y="-2483300"/>
              <a:chExt cx="716725" cy="901375"/>
            </a:xfrm>
          </p:grpSpPr>
          <p:sp>
            <p:nvSpPr>
              <p:cNvPr id="476" name="Google Shape;476;p14"/>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14"/>
            <p:cNvGrpSpPr/>
            <p:nvPr/>
          </p:nvGrpSpPr>
          <p:grpSpPr>
            <a:xfrm>
              <a:off x="8457538" y="1331488"/>
              <a:ext cx="323925" cy="323650"/>
              <a:chOff x="1608625" y="299800"/>
              <a:chExt cx="323925" cy="323650"/>
            </a:xfrm>
          </p:grpSpPr>
          <p:sp>
            <p:nvSpPr>
              <p:cNvPr id="479" name="Google Shape;479;p14"/>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 name="Google Shape;482;p14"/>
          <p:cNvGrpSpPr/>
          <p:nvPr/>
        </p:nvGrpSpPr>
        <p:grpSpPr>
          <a:xfrm>
            <a:off x="214269" y="2098393"/>
            <a:ext cx="1019565" cy="1290805"/>
            <a:chOff x="-4017975" y="-49702"/>
            <a:chExt cx="1162825" cy="1472177"/>
          </a:xfrm>
        </p:grpSpPr>
        <p:sp>
          <p:nvSpPr>
            <p:cNvPr id="483" name="Google Shape;483;p14"/>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CUSTOM_6_1">
    <p:spTree>
      <p:nvGrpSpPr>
        <p:cNvPr id="1" name="Shape 789"/>
        <p:cNvGrpSpPr/>
        <p:nvPr/>
      </p:nvGrpSpPr>
      <p:grpSpPr>
        <a:xfrm>
          <a:off x="0" y="0"/>
          <a:ext cx="0" cy="0"/>
          <a:chOff x="0" y="0"/>
          <a:chExt cx="0" cy="0"/>
        </a:xfrm>
      </p:grpSpPr>
      <p:sp>
        <p:nvSpPr>
          <p:cNvPr id="790" name="Google Shape;790;p21"/>
          <p:cNvSpPr txBox="1">
            <a:spLocks noGrp="1"/>
          </p:cNvSpPr>
          <p:nvPr>
            <p:ph type="body" idx="1"/>
          </p:nvPr>
        </p:nvSpPr>
        <p:spPr>
          <a:xfrm>
            <a:off x="1932150" y="1660875"/>
            <a:ext cx="5279700" cy="2239200"/>
          </a:xfrm>
          <a:prstGeom prst="rect">
            <a:avLst/>
          </a:prstGeom>
        </p:spPr>
        <p:txBody>
          <a:bodyPr spcFirstLastPara="1" wrap="square" lIns="91425" tIns="0" rIns="91425" bIns="0" anchor="t" anchorCtr="0">
            <a:noAutofit/>
          </a:bodyPr>
          <a:lstStyle>
            <a:lvl1pPr marL="457200" lvl="0" indent="-330200" rtl="0">
              <a:lnSpc>
                <a:spcPct val="100000"/>
              </a:lnSpc>
              <a:spcBef>
                <a:spcPts val="0"/>
              </a:spcBef>
              <a:spcAft>
                <a:spcPts val="0"/>
              </a:spcAft>
              <a:buSzPts val="1600"/>
              <a:buChar char="●"/>
              <a:defRPr/>
            </a:lvl1pPr>
            <a:lvl2pPr marL="914400" lvl="1" indent="-330200" rtl="0">
              <a:lnSpc>
                <a:spcPct val="100000"/>
              </a:lnSpc>
              <a:spcBef>
                <a:spcPts val="0"/>
              </a:spcBef>
              <a:spcAft>
                <a:spcPts val="0"/>
              </a:spcAft>
              <a:buSzPts val="1600"/>
              <a:buFont typeface="Montserrat"/>
              <a:buChar char="○"/>
              <a:defRPr sz="1200"/>
            </a:lvl2pPr>
            <a:lvl3pPr marL="1371600" lvl="2" indent="-330200" rtl="0">
              <a:spcBef>
                <a:spcPts val="0"/>
              </a:spcBef>
              <a:spcAft>
                <a:spcPts val="0"/>
              </a:spcAft>
              <a:buSzPts val="1600"/>
              <a:buFont typeface="Montserrat"/>
              <a:buChar char="■"/>
              <a:defRPr/>
            </a:lvl3pPr>
            <a:lvl4pPr marL="1828800" lvl="3" indent="-330200" rtl="0">
              <a:spcBef>
                <a:spcPts val="0"/>
              </a:spcBef>
              <a:spcAft>
                <a:spcPts val="0"/>
              </a:spcAft>
              <a:buSzPts val="1600"/>
              <a:buFont typeface="Montserrat"/>
              <a:buChar char="●"/>
              <a:defRPr/>
            </a:lvl4pPr>
            <a:lvl5pPr marL="2286000" lvl="4" indent="-330200" rtl="0">
              <a:spcBef>
                <a:spcPts val="0"/>
              </a:spcBef>
              <a:spcAft>
                <a:spcPts val="0"/>
              </a:spcAft>
              <a:buSzPts val="1600"/>
              <a:buFont typeface="Montserrat"/>
              <a:buChar char="○"/>
              <a:defRPr/>
            </a:lvl5pPr>
            <a:lvl6pPr marL="2743200" lvl="5" indent="-330200" rtl="0">
              <a:spcBef>
                <a:spcPts val="0"/>
              </a:spcBef>
              <a:spcAft>
                <a:spcPts val="0"/>
              </a:spcAft>
              <a:buSzPts val="1600"/>
              <a:buFont typeface="Montserrat"/>
              <a:buChar char="■"/>
              <a:defRPr/>
            </a:lvl6pPr>
            <a:lvl7pPr marL="3200400" lvl="6" indent="-330200" rtl="0">
              <a:spcBef>
                <a:spcPts val="0"/>
              </a:spcBef>
              <a:spcAft>
                <a:spcPts val="0"/>
              </a:spcAft>
              <a:buSzPts val="1600"/>
              <a:buFont typeface="Montserrat"/>
              <a:buChar char="●"/>
              <a:defRPr/>
            </a:lvl7pPr>
            <a:lvl8pPr marL="3657600" lvl="7" indent="-330200" rtl="0">
              <a:spcBef>
                <a:spcPts val="0"/>
              </a:spcBef>
              <a:spcAft>
                <a:spcPts val="0"/>
              </a:spcAft>
              <a:buSzPts val="1600"/>
              <a:buFont typeface="Montserrat"/>
              <a:buChar char="○"/>
              <a:defRPr/>
            </a:lvl8pPr>
            <a:lvl9pPr marL="4114800" lvl="8" indent="-330200" rtl="0">
              <a:spcBef>
                <a:spcPts val="0"/>
              </a:spcBef>
              <a:spcAft>
                <a:spcPts val="0"/>
              </a:spcAft>
              <a:buSzPts val="1600"/>
              <a:buFont typeface="Montserrat"/>
              <a:buChar char="■"/>
              <a:defRPr/>
            </a:lvl9pPr>
          </a:lstStyle>
          <a:p>
            <a:endParaRPr/>
          </a:p>
        </p:txBody>
      </p:sp>
      <p:sp>
        <p:nvSpPr>
          <p:cNvPr id="791" name="Google Shape;791;p21"/>
          <p:cNvSpPr txBox="1">
            <a:spLocks noGrp="1"/>
          </p:cNvSpPr>
          <p:nvPr>
            <p:ph type="title"/>
          </p:nvPr>
        </p:nvSpPr>
        <p:spPr>
          <a:xfrm>
            <a:off x="782850" y="556250"/>
            <a:ext cx="7578300" cy="572700"/>
          </a:xfrm>
          <a:prstGeom prst="rect">
            <a:avLst/>
          </a:prstGeom>
        </p:spPr>
        <p:txBody>
          <a:bodyPr spcFirstLastPara="1" wrap="square" lIns="91425" tIns="0" rIns="91425"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92" name="Google Shape;792;p21"/>
          <p:cNvGrpSpPr/>
          <p:nvPr/>
        </p:nvGrpSpPr>
        <p:grpSpPr>
          <a:xfrm rot="10800000">
            <a:off x="-615206" y="2336518"/>
            <a:ext cx="1803578" cy="1592367"/>
            <a:chOff x="-4912150" y="-393637"/>
            <a:chExt cx="2057000" cy="1816112"/>
          </a:xfrm>
        </p:grpSpPr>
        <p:sp>
          <p:nvSpPr>
            <p:cNvPr id="793" name="Google Shape;793;p21"/>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1"/>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1"/>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1"/>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87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871"/>
        <p:cNvGrpSpPr/>
        <p:nvPr/>
      </p:nvGrpSpPr>
      <p:grpSpPr>
        <a:xfrm>
          <a:off x="0" y="0"/>
          <a:ext cx="0" cy="0"/>
          <a:chOff x="0" y="0"/>
          <a:chExt cx="0" cy="0"/>
        </a:xfrm>
      </p:grpSpPr>
      <p:grpSp>
        <p:nvGrpSpPr>
          <p:cNvPr id="872" name="Google Shape;872;p24"/>
          <p:cNvGrpSpPr/>
          <p:nvPr/>
        </p:nvGrpSpPr>
        <p:grpSpPr>
          <a:xfrm>
            <a:off x="8352588" y="816213"/>
            <a:ext cx="1040638" cy="901375"/>
            <a:chOff x="8457538" y="810363"/>
            <a:chExt cx="1040638" cy="901375"/>
          </a:xfrm>
        </p:grpSpPr>
        <p:grpSp>
          <p:nvGrpSpPr>
            <p:cNvPr id="873" name="Google Shape;873;p24"/>
            <p:cNvGrpSpPr/>
            <p:nvPr/>
          </p:nvGrpSpPr>
          <p:grpSpPr>
            <a:xfrm>
              <a:off x="8781450" y="810363"/>
              <a:ext cx="716725" cy="901375"/>
              <a:chOff x="-3888525" y="-2483300"/>
              <a:chExt cx="716725" cy="901375"/>
            </a:xfrm>
          </p:grpSpPr>
          <p:sp>
            <p:nvSpPr>
              <p:cNvPr id="874" name="Google Shape;874;p24"/>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4"/>
            <p:cNvGrpSpPr/>
            <p:nvPr/>
          </p:nvGrpSpPr>
          <p:grpSpPr>
            <a:xfrm>
              <a:off x="8457538" y="1331488"/>
              <a:ext cx="323925" cy="323650"/>
              <a:chOff x="1608625" y="299800"/>
              <a:chExt cx="323925" cy="323650"/>
            </a:xfrm>
          </p:grpSpPr>
          <p:sp>
            <p:nvSpPr>
              <p:cNvPr id="877" name="Google Shape;877;p24"/>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0" name="Google Shape;880;p24"/>
          <p:cNvGrpSpPr/>
          <p:nvPr/>
        </p:nvGrpSpPr>
        <p:grpSpPr>
          <a:xfrm>
            <a:off x="4841575" y="4619788"/>
            <a:ext cx="1040638" cy="901375"/>
            <a:chOff x="8457538" y="810363"/>
            <a:chExt cx="1040638" cy="901375"/>
          </a:xfrm>
        </p:grpSpPr>
        <p:grpSp>
          <p:nvGrpSpPr>
            <p:cNvPr id="881" name="Google Shape;881;p24"/>
            <p:cNvGrpSpPr/>
            <p:nvPr/>
          </p:nvGrpSpPr>
          <p:grpSpPr>
            <a:xfrm>
              <a:off x="8781450" y="810363"/>
              <a:ext cx="716725" cy="901375"/>
              <a:chOff x="-3888525" y="-2483300"/>
              <a:chExt cx="716725" cy="901375"/>
            </a:xfrm>
          </p:grpSpPr>
          <p:sp>
            <p:nvSpPr>
              <p:cNvPr id="882" name="Google Shape;882;p24"/>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24"/>
            <p:cNvGrpSpPr/>
            <p:nvPr/>
          </p:nvGrpSpPr>
          <p:grpSpPr>
            <a:xfrm>
              <a:off x="8457538" y="1331488"/>
              <a:ext cx="323925" cy="323650"/>
              <a:chOff x="1608625" y="299800"/>
              <a:chExt cx="323925" cy="323650"/>
            </a:xfrm>
          </p:grpSpPr>
          <p:sp>
            <p:nvSpPr>
              <p:cNvPr id="885" name="Google Shape;885;p24"/>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 name="Google Shape;888;p24"/>
          <p:cNvGrpSpPr/>
          <p:nvPr/>
        </p:nvGrpSpPr>
        <p:grpSpPr>
          <a:xfrm>
            <a:off x="8352591" y="196800"/>
            <a:ext cx="713803" cy="706547"/>
            <a:chOff x="-4017975" y="616650"/>
            <a:chExt cx="814100" cy="805825"/>
          </a:xfrm>
        </p:grpSpPr>
        <p:sp>
          <p:nvSpPr>
            <p:cNvPr id="889" name="Google Shape;889;p24"/>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24"/>
          <p:cNvGrpSpPr/>
          <p:nvPr/>
        </p:nvGrpSpPr>
        <p:grpSpPr>
          <a:xfrm rot="10800000">
            <a:off x="-728606" y="92693"/>
            <a:ext cx="1803578" cy="1592367"/>
            <a:chOff x="-4912150" y="-393637"/>
            <a:chExt cx="2057000" cy="1816112"/>
          </a:xfrm>
        </p:grpSpPr>
        <p:sp>
          <p:nvSpPr>
            <p:cNvPr id="894" name="Google Shape;894;p24"/>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0" rIns="91425" bIns="0" anchor="t" anchorCtr="0">
            <a:noAutofit/>
          </a:bodyPr>
          <a:lstStyle>
            <a:lvl1pPr lvl="0">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2pPr>
            <a:lvl3pPr lvl="2">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3pPr>
            <a:lvl4pPr lvl="3">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4pPr>
            <a:lvl5pPr lvl="4">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5pPr>
            <a:lvl6pPr lvl="5">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6pPr>
            <a:lvl7pPr lvl="6">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7pPr>
            <a:lvl8pPr lvl="7">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8pPr>
            <a:lvl9pPr lvl="8">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1pPr>
            <a:lvl2pPr marL="914400" lvl="1"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2pPr>
            <a:lvl3pPr marL="1371600" lvl="2"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3pPr>
            <a:lvl4pPr marL="1828800" lvl="3"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4pPr>
            <a:lvl5pPr marL="2286000" lvl="4"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5pPr>
            <a:lvl6pPr marL="2743200" lvl="5"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6pPr>
            <a:lvl7pPr marL="3200400" lvl="6"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7pPr>
            <a:lvl8pPr marL="3657600" lvl="7"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8pPr>
            <a:lvl9pPr marL="4114800" lvl="8"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0" r:id="rId3"/>
    <p:sldLayoutId id="2147483667" r:id="rId4"/>
    <p:sldLayoutId id="2147483669" r:id="rId5"/>
    <p:sldLayoutId id="214748367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28"/>
          <p:cNvSpPr txBox="1">
            <a:spLocks noGrp="1"/>
          </p:cNvSpPr>
          <p:nvPr>
            <p:ph type="ctrTitle"/>
          </p:nvPr>
        </p:nvSpPr>
        <p:spPr>
          <a:xfrm flipH="1">
            <a:off x="339247" y="730410"/>
            <a:ext cx="6952800" cy="13395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b="0" dirty="0">
                <a:latin typeface="Montserrat Medium"/>
                <a:ea typeface="Montserrat Medium"/>
                <a:cs typeface="Montserrat Medium"/>
                <a:sym typeface="Montserrat Medium"/>
              </a:rPr>
              <a:t>Analysis sales transactions </a:t>
            </a:r>
            <a:endParaRPr lang="en-US" dirty="0"/>
          </a:p>
        </p:txBody>
      </p:sp>
      <p:sp>
        <p:nvSpPr>
          <p:cNvPr id="924" name="Google Shape;924;p28"/>
          <p:cNvSpPr txBox="1">
            <a:spLocks noGrp="1"/>
          </p:cNvSpPr>
          <p:nvPr>
            <p:ph type="subTitle" idx="1"/>
          </p:nvPr>
        </p:nvSpPr>
        <p:spPr>
          <a:xfrm flipH="1">
            <a:off x="339247" y="2492672"/>
            <a:ext cx="6952800" cy="447000"/>
          </a:xfrm>
          <a:prstGeom prst="rect">
            <a:avLst/>
          </a:prstGeom>
        </p:spPr>
        <p:txBody>
          <a:bodyPr spcFirstLastPara="1" wrap="square" lIns="91425" tIns="0" rIns="91425" bIns="0" anchor="t" anchorCtr="0">
            <a:noAutofit/>
          </a:bodyPr>
          <a:lstStyle/>
          <a:p>
            <a:pPr algn="l"/>
            <a:r>
              <a:rPr lang="en-US" sz="1800" b="1" i="0" dirty="0">
                <a:effectLst/>
                <a:latin typeface="-apple-system"/>
              </a:rPr>
              <a:t>Professor. Mohammed Al-</a:t>
            </a:r>
            <a:r>
              <a:rPr lang="en-US" sz="1800" b="1" i="0" dirty="0" err="1">
                <a:effectLst/>
                <a:latin typeface="-apple-system"/>
              </a:rPr>
              <a:t>Sarem</a:t>
            </a:r>
            <a:endParaRPr lang="en-US" b="0" i="0" dirty="0">
              <a:effectLst/>
              <a:latin typeface="-apple-system"/>
            </a:endParaRPr>
          </a:p>
          <a:p>
            <a:pPr algn="l"/>
            <a:endParaRPr lang="en-US" b="0" i="0" dirty="0">
              <a:effectLst/>
              <a:latin typeface="-apple-system"/>
            </a:endParaRPr>
          </a:p>
          <a:p>
            <a:pPr algn="l"/>
            <a:r>
              <a:rPr lang="en-US" sz="1800" b="1" i="0" dirty="0">
                <a:effectLst/>
                <a:latin typeface="-apple-system"/>
              </a:rPr>
              <a:t>Team member :</a:t>
            </a:r>
            <a:endParaRPr lang="en-US" b="0" i="0" dirty="0">
              <a:effectLst/>
              <a:latin typeface="-apple-system"/>
            </a:endParaRPr>
          </a:p>
          <a:p>
            <a:pPr algn="l"/>
            <a:r>
              <a:rPr lang="en-US" sz="1800" b="0" i="0" dirty="0" err="1">
                <a:effectLst/>
                <a:latin typeface="-apple-system"/>
              </a:rPr>
              <a:t>Nosiabh</a:t>
            </a:r>
            <a:r>
              <a:rPr lang="en-US" sz="1800" b="0" i="0" dirty="0">
                <a:effectLst/>
                <a:latin typeface="-apple-system"/>
              </a:rPr>
              <a:t> </a:t>
            </a:r>
            <a:r>
              <a:rPr lang="en-US" sz="1800" b="0" i="0" dirty="0" err="1">
                <a:effectLst/>
                <a:latin typeface="-apple-system"/>
              </a:rPr>
              <a:t>Humod</a:t>
            </a:r>
            <a:r>
              <a:rPr lang="en-US" sz="1800" b="0" i="0" dirty="0">
                <a:effectLst/>
                <a:latin typeface="-apple-system"/>
              </a:rPr>
              <a:t> </a:t>
            </a:r>
            <a:r>
              <a:rPr lang="en-US" sz="1800" b="0" i="0" dirty="0" err="1">
                <a:effectLst/>
                <a:latin typeface="-apple-system"/>
              </a:rPr>
              <a:t>Alamri</a:t>
            </a:r>
            <a:r>
              <a:rPr lang="en-US" sz="1800" b="0" i="0" dirty="0">
                <a:effectLst/>
                <a:latin typeface="-apple-system"/>
              </a:rPr>
              <a:t> 4051085</a:t>
            </a:r>
            <a:endParaRPr lang="en-US" b="0" i="0" dirty="0">
              <a:effectLst/>
              <a:latin typeface="-apple-system"/>
            </a:endParaRPr>
          </a:p>
          <a:p>
            <a:pPr algn="l"/>
            <a:r>
              <a:rPr lang="en-US" sz="1800" b="0" i="0" dirty="0">
                <a:effectLst/>
                <a:latin typeface="-apple-system"/>
              </a:rPr>
              <a:t>Shahad Mansour </a:t>
            </a:r>
            <a:r>
              <a:rPr lang="en-US" sz="1800" b="0" i="0" dirty="0" err="1">
                <a:effectLst/>
                <a:latin typeface="-apple-system"/>
              </a:rPr>
              <a:t>Aljohani</a:t>
            </a:r>
            <a:r>
              <a:rPr lang="en-US" sz="1800" b="0" i="0" dirty="0">
                <a:effectLst/>
                <a:latin typeface="-apple-system"/>
              </a:rPr>
              <a:t> 4052322</a:t>
            </a:r>
            <a:endParaRPr lang="en-US" b="0" i="0" dirty="0">
              <a:effectLst/>
              <a:latin typeface="-apple-system"/>
            </a:endParaRPr>
          </a:p>
          <a:p>
            <a:pPr algn="l"/>
            <a:r>
              <a:rPr lang="en-US" sz="1800" b="0" i="0" dirty="0">
                <a:effectLst/>
                <a:latin typeface="-apple-system"/>
              </a:rPr>
              <a:t>Shahad Khaled </a:t>
            </a:r>
            <a:r>
              <a:rPr lang="en-US" sz="1800" b="0" i="0" dirty="0" err="1">
                <a:effectLst/>
                <a:latin typeface="-apple-system"/>
              </a:rPr>
              <a:t>Almuzaini</a:t>
            </a:r>
            <a:r>
              <a:rPr lang="en-US" sz="1800" b="0" i="0" dirty="0">
                <a:effectLst/>
                <a:latin typeface="-apple-system"/>
              </a:rPr>
              <a:t> 4052253</a:t>
            </a:r>
            <a:endParaRPr lang="en-US" b="0" i="0" dirty="0">
              <a:effectLst/>
              <a:latin typeface="-apple-system"/>
            </a:endParaRPr>
          </a:p>
          <a:p>
            <a:pPr algn="l"/>
            <a:r>
              <a:rPr lang="en-US" sz="1800" b="0" i="0" dirty="0" err="1">
                <a:effectLst/>
                <a:latin typeface="-apple-system"/>
              </a:rPr>
              <a:t>Haneen</a:t>
            </a:r>
            <a:r>
              <a:rPr lang="en-US" sz="1800" b="0" i="0" dirty="0">
                <a:effectLst/>
                <a:latin typeface="-apple-system"/>
              </a:rPr>
              <a:t> Mohammed </a:t>
            </a:r>
            <a:r>
              <a:rPr lang="en-US" sz="1800" b="0" i="0" dirty="0" err="1">
                <a:effectLst/>
                <a:latin typeface="-apple-system"/>
              </a:rPr>
              <a:t>Alzoughibi</a:t>
            </a:r>
            <a:r>
              <a:rPr lang="en-US" sz="1800" b="0" i="0" dirty="0">
                <a:effectLst/>
                <a:latin typeface="-apple-system"/>
              </a:rPr>
              <a:t> 4051033</a:t>
            </a:r>
            <a:endParaRPr lang="en-US" b="0" i="0" dirty="0">
              <a:effectLst/>
              <a:latin typeface="-apple-system"/>
            </a:endParaRPr>
          </a:p>
        </p:txBody>
      </p:sp>
      <p:sp>
        <p:nvSpPr>
          <p:cNvPr id="925" name="Google Shape;925;p28"/>
          <p:cNvSpPr/>
          <p:nvPr/>
        </p:nvSpPr>
        <p:spPr>
          <a:xfrm flipH="1">
            <a:off x="-186582" y="5584563"/>
            <a:ext cx="29" cy="29"/>
          </a:xfrm>
          <a:custGeom>
            <a:avLst/>
            <a:gdLst/>
            <a:ahLst/>
            <a:cxnLst/>
            <a:rect l="l" t="t" r="r" b="b"/>
            <a:pathLst>
              <a:path w="1" h="1" fill="none" extrusionOk="0">
                <a:moveTo>
                  <a:pt x="1" y="1"/>
                </a:moveTo>
                <a:lnTo>
                  <a:pt x="1" y="1"/>
                </a:lnTo>
                <a:close/>
              </a:path>
            </a:pathLst>
          </a:custGeom>
          <a:solidFill>
            <a:schemeClr val="lt1"/>
          </a:solidFill>
          <a:ln w="56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 name="Google Shape;926;p28"/>
          <p:cNvGrpSpPr/>
          <p:nvPr/>
        </p:nvGrpSpPr>
        <p:grpSpPr>
          <a:xfrm flipH="1">
            <a:off x="5870297" y="3482200"/>
            <a:ext cx="1929500" cy="2210100"/>
            <a:chOff x="295725" y="-3462825"/>
            <a:chExt cx="1929500" cy="2210100"/>
          </a:xfrm>
        </p:grpSpPr>
        <p:sp>
          <p:nvSpPr>
            <p:cNvPr id="927" name="Google Shape;927;p28"/>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8"/>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8"/>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8"/>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28"/>
          <p:cNvGrpSpPr/>
          <p:nvPr/>
        </p:nvGrpSpPr>
        <p:grpSpPr>
          <a:xfrm>
            <a:off x="384972" y="2161621"/>
            <a:ext cx="4208350" cy="192185"/>
            <a:chOff x="948060" y="2996029"/>
            <a:chExt cx="4208350" cy="192185"/>
          </a:xfrm>
        </p:grpSpPr>
        <p:sp>
          <p:nvSpPr>
            <p:cNvPr id="961" name="Google Shape;961;p28"/>
            <p:cNvSpPr/>
            <p:nvPr/>
          </p:nvSpPr>
          <p:spPr>
            <a:xfrm rot="-2700000" flipH="1">
              <a:off x="1692865" y="3024234"/>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2" name="Google Shape;962;p28"/>
            <p:cNvCxnSpPr>
              <a:stCxn id="963" idx="6"/>
              <a:endCxn id="964" idx="2"/>
            </p:cNvCxnSpPr>
            <p:nvPr/>
          </p:nvCxnSpPr>
          <p:spPr>
            <a:xfrm rot="10800000">
              <a:off x="1005010" y="3091118"/>
              <a:ext cx="4094400" cy="0"/>
            </a:xfrm>
            <a:prstGeom prst="straightConnector1">
              <a:avLst/>
            </a:prstGeom>
            <a:noFill/>
            <a:ln w="9525" cap="flat" cmpd="sng">
              <a:solidFill>
                <a:schemeClr val="lt1"/>
              </a:solidFill>
              <a:prstDash val="solid"/>
              <a:round/>
              <a:headEnd type="none" w="med" len="med"/>
              <a:tailEnd type="none" w="med" len="med"/>
            </a:ln>
          </p:spPr>
        </p:cxnSp>
        <p:sp>
          <p:nvSpPr>
            <p:cNvPr id="963" name="Google Shape;963;p28"/>
            <p:cNvSpPr/>
            <p:nvPr/>
          </p:nvSpPr>
          <p:spPr>
            <a:xfrm flipH="1">
              <a:off x="5099410" y="3062618"/>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948060" y="3062642"/>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30D803C6-352E-2858-A46C-E215051AACA2}"/>
              </a:ext>
            </a:extLst>
          </p:cNvPr>
          <p:cNvPicPr>
            <a:picLocks noChangeAspect="1"/>
          </p:cNvPicPr>
          <p:nvPr/>
        </p:nvPicPr>
        <p:blipFill>
          <a:blip r:embed="rId2"/>
          <a:stretch>
            <a:fillRect/>
          </a:stretch>
        </p:blipFill>
        <p:spPr>
          <a:xfrm>
            <a:off x="847112" y="1976354"/>
            <a:ext cx="7173326" cy="1190791"/>
          </a:xfrm>
          <a:prstGeom prst="rect">
            <a:avLst/>
          </a:prstGeom>
          <a:ln>
            <a:solidFill>
              <a:schemeClr val="bg2">
                <a:lumMod val="85000"/>
              </a:schemeClr>
            </a:solidFill>
          </a:ln>
        </p:spPr>
      </p:pic>
      <p:grpSp>
        <p:nvGrpSpPr>
          <p:cNvPr id="5" name="Google Shape;1502;p43">
            <a:extLst>
              <a:ext uri="{FF2B5EF4-FFF2-40B4-BE49-F238E27FC236}">
                <a16:creationId xmlns:a16="http://schemas.microsoft.com/office/drawing/2014/main" id="{50C74E06-3289-CDB1-26F4-E73281442FED}"/>
              </a:ext>
            </a:extLst>
          </p:cNvPr>
          <p:cNvGrpSpPr/>
          <p:nvPr/>
        </p:nvGrpSpPr>
        <p:grpSpPr>
          <a:xfrm>
            <a:off x="2598008" y="933146"/>
            <a:ext cx="3802792" cy="342621"/>
            <a:chOff x="2363547" y="1069304"/>
            <a:chExt cx="4473900" cy="192184"/>
          </a:xfrm>
        </p:grpSpPr>
        <p:grpSp>
          <p:nvGrpSpPr>
            <p:cNvPr id="6" name="Google Shape;1503;p43">
              <a:extLst>
                <a:ext uri="{FF2B5EF4-FFF2-40B4-BE49-F238E27FC236}">
                  <a16:creationId xmlns:a16="http://schemas.microsoft.com/office/drawing/2014/main" id="{A693AE96-1F56-FC18-D413-F985C80D6C9F}"/>
                </a:ext>
              </a:extLst>
            </p:cNvPr>
            <p:cNvGrpSpPr/>
            <p:nvPr/>
          </p:nvGrpSpPr>
          <p:grpSpPr>
            <a:xfrm>
              <a:off x="2363547" y="1069304"/>
              <a:ext cx="4416900" cy="192184"/>
              <a:chOff x="2335097" y="1069304"/>
              <a:chExt cx="4416900" cy="192184"/>
            </a:xfrm>
          </p:grpSpPr>
          <p:sp>
            <p:nvSpPr>
              <p:cNvPr id="8" name="Google Shape;1504;p43">
                <a:extLst>
                  <a:ext uri="{FF2B5EF4-FFF2-40B4-BE49-F238E27FC236}">
                    <a16:creationId xmlns:a16="http://schemas.microsoft.com/office/drawing/2014/main" id="{AF67988B-F6D0-6214-9535-4FF50B086278}"/>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505;p43">
                <a:extLst>
                  <a:ext uri="{FF2B5EF4-FFF2-40B4-BE49-F238E27FC236}">
                    <a16:creationId xmlns:a16="http://schemas.microsoft.com/office/drawing/2014/main" id="{FE0E8F07-A7B4-096E-FC71-0514E9F0361D}"/>
                  </a:ext>
                </a:extLst>
              </p:cNvPr>
              <p:cNvCxnSpPr>
                <a:cxnSpLocks/>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507;p43">
                <a:extLst>
                  <a:ext uri="{FF2B5EF4-FFF2-40B4-BE49-F238E27FC236}">
                    <a16:creationId xmlns:a16="http://schemas.microsoft.com/office/drawing/2014/main" id="{F853B0F1-C53D-9B4C-42DB-9E41F34B8395}"/>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506;p43">
              <a:extLst>
                <a:ext uri="{FF2B5EF4-FFF2-40B4-BE49-F238E27FC236}">
                  <a16:creationId xmlns:a16="http://schemas.microsoft.com/office/drawing/2014/main" id="{D0E48F55-62FD-79B4-CD64-6EEA9299EE19}"/>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مربع نص 11">
            <a:extLst>
              <a:ext uri="{FF2B5EF4-FFF2-40B4-BE49-F238E27FC236}">
                <a16:creationId xmlns:a16="http://schemas.microsoft.com/office/drawing/2014/main" id="{34D2B554-5581-DFA8-FA7F-569E7BB637C3}"/>
              </a:ext>
            </a:extLst>
          </p:cNvPr>
          <p:cNvSpPr txBox="1"/>
          <p:nvPr/>
        </p:nvSpPr>
        <p:spPr>
          <a:xfrm>
            <a:off x="2325045" y="455975"/>
            <a:ext cx="4217461" cy="461665"/>
          </a:xfrm>
          <a:prstGeom prst="rect">
            <a:avLst/>
          </a:prstGeom>
          <a:noFill/>
        </p:spPr>
        <p:txBody>
          <a:bodyPr wrap="square" rtlCol="0">
            <a:spAutoFit/>
          </a:bodyPr>
          <a:lstStyle/>
          <a:p>
            <a:pPr algn="ctr"/>
            <a:r>
              <a:rPr lang="en-US" sz="2400" b="1" dirty="0">
                <a:solidFill>
                  <a:schemeClr val="bg1"/>
                </a:solidFill>
              </a:rPr>
              <a:t>Number of duplicated row </a:t>
            </a:r>
          </a:p>
        </p:txBody>
      </p:sp>
    </p:spTree>
    <p:extLst>
      <p:ext uri="{BB962C8B-B14F-4D97-AF65-F5344CB8AC3E}">
        <p14:creationId xmlns:p14="http://schemas.microsoft.com/office/powerpoint/2010/main" val="97894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33"/>
          <p:cNvSpPr txBox="1">
            <a:spLocks noGrp="1"/>
          </p:cNvSpPr>
          <p:nvPr>
            <p:ph type="title"/>
          </p:nvPr>
        </p:nvSpPr>
        <p:spPr>
          <a:xfrm>
            <a:off x="2598875" y="787425"/>
            <a:ext cx="3946500" cy="1175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3</a:t>
            </a:r>
            <a:endParaRPr dirty="0"/>
          </a:p>
        </p:txBody>
      </p:sp>
      <p:sp>
        <p:nvSpPr>
          <p:cNvPr id="1113" name="Google Shape;1113;p33"/>
          <p:cNvSpPr txBox="1">
            <a:spLocks noGrp="1"/>
          </p:cNvSpPr>
          <p:nvPr>
            <p:ph type="title" idx="2"/>
          </p:nvPr>
        </p:nvSpPr>
        <p:spPr>
          <a:xfrm>
            <a:off x="2598624" y="2347850"/>
            <a:ext cx="4117483" cy="1229100"/>
          </a:xfrm>
          <a:prstGeom prst="rect">
            <a:avLst/>
          </a:prstGeom>
        </p:spPr>
        <p:txBody>
          <a:bodyPr spcFirstLastPara="1" wrap="square" lIns="91425" tIns="0" rIns="91425" bIns="0" anchor="t" anchorCtr="0">
            <a:noAutofit/>
          </a:bodyPr>
          <a:lstStyle/>
          <a:p>
            <a:pPr algn="l"/>
            <a:r>
              <a:rPr lang="en-US" b="0" i="0" dirty="0">
                <a:effectLst/>
                <a:latin typeface="-apple-system"/>
              </a:rPr>
              <a:t>Data</a:t>
            </a:r>
            <a:br>
              <a:rPr lang="en-US" b="0" i="0" dirty="0">
                <a:effectLst/>
                <a:latin typeface="-apple-system"/>
              </a:rPr>
            </a:br>
            <a:r>
              <a:rPr lang="en-US" b="0" i="0" dirty="0">
                <a:effectLst/>
                <a:latin typeface="-apple-system"/>
              </a:rPr>
              <a:t>Preparation</a:t>
            </a:r>
            <a:br>
              <a:rPr lang="en-US" b="0" i="0" dirty="0">
                <a:effectLst/>
                <a:latin typeface="-apple-system"/>
              </a:rPr>
            </a:br>
            <a:br>
              <a:rPr lang="en-US" b="0" i="0" dirty="0">
                <a:effectLst/>
                <a:latin typeface="-apple-system"/>
              </a:rPr>
            </a:br>
            <a:endParaRPr dirty="0">
              <a:latin typeface="Montserrat"/>
              <a:ea typeface="Montserrat"/>
              <a:cs typeface="Montserrat"/>
              <a:sym typeface="Montserrat"/>
            </a:endParaRPr>
          </a:p>
        </p:txBody>
      </p:sp>
      <p:grpSp>
        <p:nvGrpSpPr>
          <p:cNvPr id="1115" name="Google Shape;1115;p33"/>
          <p:cNvGrpSpPr/>
          <p:nvPr/>
        </p:nvGrpSpPr>
        <p:grpSpPr>
          <a:xfrm>
            <a:off x="2972897" y="2089316"/>
            <a:ext cx="3478000" cy="192185"/>
            <a:chOff x="4788672" y="2177404"/>
            <a:chExt cx="3478000" cy="192185"/>
          </a:xfrm>
        </p:grpSpPr>
        <p:sp>
          <p:nvSpPr>
            <p:cNvPr id="1116" name="Google Shape;1116;p33"/>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 name="Google Shape;1117;p33"/>
            <p:cNvCxnSpPr>
              <a:stCxn id="1118" idx="6"/>
              <a:endCxn id="1119"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119" name="Google Shape;1119;p33"/>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33"/>
          <p:cNvGrpSpPr/>
          <p:nvPr/>
        </p:nvGrpSpPr>
        <p:grpSpPr>
          <a:xfrm flipH="1">
            <a:off x="7834772" y="2544125"/>
            <a:ext cx="1929500" cy="2210100"/>
            <a:chOff x="295725" y="-3462825"/>
            <a:chExt cx="1929500" cy="2210100"/>
          </a:xfrm>
        </p:grpSpPr>
        <p:sp>
          <p:nvSpPr>
            <p:cNvPr id="1121" name="Google Shape;1121;p33"/>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3"/>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3"/>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3"/>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3"/>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3"/>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3"/>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3"/>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3"/>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3"/>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3"/>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3"/>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3"/>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3"/>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3"/>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3"/>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3"/>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3"/>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3"/>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3"/>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3"/>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3"/>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3"/>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3"/>
          <p:cNvGrpSpPr/>
          <p:nvPr/>
        </p:nvGrpSpPr>
        <p:grpSpPr>
          <a:xfrm>
            <a:off x="1005972" y="2347838"/>
            <a:ext cx="873188" cy="546900"/>
            <a:chOff x="1115510" y="4327288"/>
            <a:chExt cx="873188" cy="546900"/>
          </a:xfrm>
        </p:grpSpPr>
        <p:sp>
          <p:nvSpPr>
            <p:cNvPr id="1147" name="Google Shape;1147;p3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33"/>
            <p:cNvGrpSpPr/>
            <p:nvPr/>
          </p:nvGrpSpPr>
          <p:grpSpPr>
            <a:xfrm flipH="1">
              <a:off x="1664772" y="4493938"/>
              <a:ext cx="323925" cy="323650"/>
              <a:chOff x="1608625" y="299800"/>
              <a:chExt cx="323925" cy="323650"/>
            </a:xfrm>
          </p:grpSpPr>
          <p:sp>
            <p:nvSpPr>
              <p:cNvPr id="1149" name="Google Shape;1149;p3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51085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0F71704D-C57D-7F35-3BF3-568EF796C261}"/>
              </a:ext>
            </a:extLst>
          </p:cNvPr>
          <p:cNvPicPr>
            <a:picLocks noChangeAspect="1"/>
          </p:cNvPicPr>
          <p:nvPr/>
        </p:nvPicPr>
        <p:blipFill>
          <a:blip r:embed="rId2"/>
          <a:stretch>
            <a:fillRect/>
          </a:stretch>
        </p:blipFill>
        <p:spPr>
          <a:xfrm>
            <a:off x="740787" y="1526432"/>
            <a:ext cx="7173326" cy="3238952"/>
          </a:xfrm>
          <a:prstGeom prst="rect">
            <a:avLst/>
          </a:prstGeom>
          <a:ln>
            <a:solidFill>
              <a:schemeClr val="bg2">
                <a:lumMod val="85000"/>
              </a:schemeClr>
            </a:solidFill>
          </a:ln>
        </p:spPr>
      </p:pic>
      <p:grpSp>
        <p:nvGrpSpPr>
          <p:cNvPr id="5" name="Google Shape;1502;p43">
            <a:extLst>
              <a:ext uri="{FF2B5EF4-FFF2-40B4-BE49-F238E27FC236}">
                <a16:creationId xmlns:a16="http://schemas.microsoft.com/office/drawing/2014/main" id="{ECACA64A-0B16-A6D1-9C58-B7DBB7E127C7}"/>
              </a:ext>
            </a:extLst>
          </p:cNvPr>
          <p:cNvGrpSpPr/>
          <p:nvPr/>
        </p:nvGrpSpPr>
        <p:grpSpPr>
          <a:xfrm>
            <a:off x="1818167" y="869350"/>
            <a:ext cx="5135526" cy="342621"/>
            <a:chOff x="2363547" y="1069304"/>
            <a:chExt cx="4473900" cy="192184"/>
          </a:xfrm>
        </p:grpSpPr>
        <p:grpSp>
          <p:nvGrpSpPr>
            <p:cNvPr id="6" name="Google Shape;1503;p43">
              <a:extLst>
                <a:ext uri="{FF2B5EF4-FFF2-40B4-BE49-F238E27FC236}">
                  <a16:creationId xmlns:a16="http://schemas.microsoft.com/office/drawing/2014/main" id="{524F56D3-57AB-D756-1EA8-754E022C84FF}"/>
                </a:ext>
              </a:extLst>
            </p:cNvPr>
            <p:cNvGrpSpPr/>
            <p:nvPr/>
          </p:nvGrpSpPr>
          <p:grpSpPr>
            <a:xfrm>
              <a:off x="2363547" y="1069304"/>
              <a:ext cx="4416900" cy="192184"/>
              <a:chOff x="2335097" y="1069304"/>
              <a:chExt cx="4416900" cy="192184"/>
            </a:xfrm>
          </p:grpSpPr>
          <p:sp>
            <p:nvSpPr>
              <p:cNvPr id="8" name="Google Shape;1504;p43">
                <a:extLst>
                  <a:ext uri="{FF2B5EF4-FFF2-40B4-BE49-F238E27FC236}">
                    <a16:creationId xmlns:a16="http://schemas.microsoft.com/office/drawing/2014/main" id="{071C29AC-1A37-CC2E-9069-1D44A30025F2}"/>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505;p43">
                <a:extLst>
                  <a:ext uri="{FF2B5EF4-FFF2-40B4-BE49-F238E27FC236}">
                    <a16:creationId xmlns:a16="http://schemas.microsoft.com/office/drawing/2014/main" id="{315960A8-FCD4-C2BB-9098-E458E6196B1F}"/>
                  </a:ext>
                </a:extLst>
              </p:cNvPr>
              <p:cNvCxnSpPr>
                <a:cxnSpLocks/>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507;p43">
                <a:extLst>
                  <a:ext uri="{FF2B5EF4-FFF2-40B4-BE49-F238E27FC236}">
                    <a16:creationId xmlns:a16="http://schemas.microsoft.com/office/drawing/2014/main" id="{5517F502-E493-CC99-DD60-9E95F973BDA4}"/>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506;p43">
              <a:extLst>
                <a:ext uri="{FF2B5EF4-FFF2-40B4-BE49-F238E27FC236}">
                  <a16:creationId xmlns:a16="http://schemas.microsoft.com/office/drawing/2014/main" id="{614233EA-EB90-B868-E1C0-F02D817A1A97}"/>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مربع نص 10">
            <a:extLst>
              <a:ext uri="{FF2B5EF4-FFF2-40B4-BE49-F238E27FC236}">
                <a16:creationId xmlns:a16="http://schemas.microsoft.com/office/drawing/2014/main" id="{98B4556E-9AE7-039A-8045-84EEFDA96E70}"/>
              </a:ext>
            </a:extLst>
          </p:cNvPr>
          <p:cNvSpPr txBox="1"/>
          <p:nvPr/>
        </p:nvSpPr>
        <p:spPr>
          <a:xfrm>
            <a:off x="1371598" y="358895"/>
            <a:ext cx="5911704" cy="461665"/>
          </a:xfrm>
          <a:prstGeom prst="rect">
            <a:avLst/>
          </a:prstGeom>
          <a:noFill/>
        </p:spPr>
        <p:txBody>
          <a:bodyPr wrap="square" rtlCol="0">
            <a:spAutoFit/>
          </a:bodyPr>
          <a:lstStyle/>
          <a:p>
            <a:pPr algn="ctr"/>
            <a:r>
              <a:rPr lang="en-US" sz="2400" b="1" dirty="0">
                <a:solidFill>
                  <a:schemeClr val="bg1"/>
                </a:solidFill>
              </a:rPr>
              <a:t>Convert columns to correct data types</a:t>
            </a:r>
          </a:p>
        </p:txBody>
      </p:sp>
    </p:spTree>
    <p:extLst>
      <p:ext uri="{BB962C8B-B14F-4D97-AF65-F5344CB8AC3E}">
        <p14:creationId xmlns:p14="http://schemas.microsoft.com/office/powerpoint/2010/main" val="216432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32552A2C-46C8-59D8-5F9A-62ACD279AFEE}"/>
              </a:ext>
            </a:extLst>
          </p:cNvPr>
          <p:cNvPicPr>
            <a:picLocks noChangeAspect="1"/>
          </p:cNvPicPr>
          <p:nvPr/>
        </p:nvPicPr>
        <p:blipFill rotWithShape="1">
          <a:blip r:embed="rId2"/>
          <a:srcRect l="951" t="1070"/>
          <a:stretch/>
        </p:blipFill>
        <p:spPr>
          <a:xfrm>
            <a:off x="3444949" y="116958"/>
            <a:ext cx="5406986" cy="4909584"/>
          </a:xfrm>
          <a:prstGeom prst="rect">
            <a:avLst/>
          </a:prstGeom>
        </p:spPr>
      </p:pic>
      <p:sp>
        <p:nvSpPr>
          <p:cNvPr id="4" name="مربع نص 3">
            <a:extLst>
              <a:ext uri="{FF2B5EF4-FFF2-40B4-BE49-F238E27FC236}">
                <a16:creationId xmlns:a16="http://schemas.microsoft.com/office/drawing/2014/main" id="{6150CCF0-714B-5DFD-3731-CA15204A7307}"/>
              </a:ext>
            </a:extLst>
          </p:cNvPr>
          <p:cNvSpPr txBox="1"/>
          <p:nvPr/>
        </p:nvSpPr>
        <p:spPr>
          <a:xfrm>
            <a:off x="0" y="1190847"/>
            <a:ext cx="3625702" cy="954107"/>
          </a:xfrm>
          <a:prstGeom prst="rect">
            <a:avLst/>
          </a:prstGeom>
          <a:noFill/>
        </p:spPr>
        <p:txBody>
          <a:bodyPr wrap="square" rtlCol="0">
            <a:spAutoFit/>
          </a:bodyPr>
          <a:lstStyle/>
          <a:p>
            <a:pPr algn="ctr"/>
            <a:r>
              <a:rPr lang="en-US" sz="2800" b="1" dirty="0">
                <a:solidFill>
                  <a:schemeClr val="bg1"/>
                </a:solidFill>
              </a:rPr>
              <a:t>Drop identical duplicates rows</a:t>
            </a:r>
          </a:p>
        </p:txBody>
      </p:sp>
      <p:grpSp>
        <p:nvGrpSpPr>
          <p:cNvPr id="5" name="Google Shape;1502;p43">
            <a:extLst>
              <a:ext uri="{FF2B5EF4-FFF2-40B4-BE49-F238E27FC236}">
                <a16:creationId xmlns:a16="http://schemas.microsoft.com/office/drawing/2014/main" id="{506A2AE0-CA60-5FAF-7616-E3A0161886AB}"/>
              </a:ext>
            </a:extLst>
          </p:cNvPr>
          <p:cNvGrpSpPr/>
          <p:nvPr/>
        </p:nvGrpSpPr>
        <p:grpSpPr>
          <a:xfrm>
            <a:off x="292065" y="2144954"/>
            <a:ext cx="2892056" cy="342621"/>
            <a:chOff x="2363547" y="1069304"/>
            <a:chExt cx="4473900" cy="192184"/>
          </a:xfrm>
        </p:grpSpPr>
        <p:grpSp>
          <p:nvGrpSpPr>
            <p:cNvPr id="6" name="Google Shape;1503;p43">
              <a:extLst>
                <a:ext uri="{FF2B5EF4-FFF2-40B4-BE49-F238E27FC236}">
                  <a16:creationId xmlns:a16="http://schemas.microsoft.com/office/drawing/2014/main" id="{65FB357F-8EC0-10BB-B838-8B1B7CD06B56}"/>
                </a:ext>
              </a:extLst>
            </p:cNvPr>
            <p:cNvGrpSpPr/>
            <p:nvPr/>
          </p:nvGrpSpPr>
          <p:grpSpPr>
            <a:xfrm>
              <a:off x="2363547" y="1069304"/>
              <a:ext cx="4416900" cy="192184"/>
              <a:chOff x="2335097" y="1069304"/>
              <a:chExt cx="4416900" cy="192184"/>
            </a:xfrm>
          </p:grpSpPr>
          <p:sp>
            <p:nvSpPr>
              <p:cNvPr id="8" name="Google Shape;1504;p43">
                <a:extLst>
                  <a:ext uri="{FF2B5EF4-FFF2-40B4-BE49-F238E27FC236}">
                    <a16:creationId xmlns:a16="http://schemas.microsoft.com/office/drawing/2014/main" id="{658741C6-6CD7-6E32-AD35-C2AA2A551DBF}"/>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505;p43">
                <a:extLst>
                  <a:ext uri="{FF2B5EF4-FFF2-40B4-BE49-F238E27FC236}">
                    <a16:creationId xmlns:a16="http://schemas.microsoft.com/office/drawing/2014/main" id="{7C19E97F-819E-F324-420F-AA6A4A2BDF7D}"/>
                  </a:ext>
                </a:extLst>
              </p:cNvPr>
              <p:cNvCxnSpPr>
                <a:cxnSpLocks/>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507;p43">
                <a:extLst>
                  <a:ext uri="{FF2B5EF4-FFF2-40B4-BE49-F238E27FC236}">
                    <a16:creationId xmlns:a16="http://schemas.microsoft.com/office/drawing/2014/main" id="{59957855-BD7D-DE90-9B4E-D1FFD41D14AE}"/>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506;p43">
              <a:extLst>
                <a:ext uri="{FF2B5EF4-FFF2-40B4-BE49-F238E27FC236}">
                  <a16:creationId xmlns:a16="http://schemas.microsoft.com/office/drawing/2014/main" id="{E626A97B-2631-A5E9-0250-DB3074D05FF2}"/>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2588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ACD8E082-AA71-9DC3-0C98-E7495D4335AE}"/>
              </a:ext>
            </a:extLst>
          </p:cNvPr>
          <p:cNvPicPr>
            <a:picLocks noChangeAspect="1"/>
          </p:cNvPicPr>
          <p:nvPr/>
        </p:nvPicPr>
        <p:blipFill>
          <a:blip r:embed="rId2"/>
          <a:stretch>
            <a:fillRect/>
          </a:stretch>
        </p:blipFill>
        <p:spPr>
          <a:xfrm>
            <a:off x="1084521" y="1811700"/>
            <a:ext cx="2957578" cy="2200582"/>
          </a:xfrm>
          <a:prstGeom prst="rect">
            <a:avLst/>
          </a:prstGeom>
          <a:ln>
            <a:solidFill>
              <a:schemeClr val="bg2">
                <a:lumMod val="85000"/>
              </a:schemeClr>
            </a:solidFill>
          </a:ln>
        </p:spPr>
      </p:pic>
      <p:pic>
        <p:nvPicPr>
          <p:cNvPr id="5" name="صورة 4">
            <a:extLst>
              <a:ext uri="{FF2B5EF4-FFF2-40B4-BE49-F238E27FC236}">
                <a16:creationId xmlns:a16="http://schemas.microsoft.com/office/drawing/2014/main" id="{88B45D71-CA90-F72A-2F70-B6D7B09026DB}"/>
              </a:ext>
            </a:extLst>
          </p:cNvPr>
          <p:cNvPicPr>
            <a:picLocks noChangeAspect="1"/>
          </p:cNvPicPr>
          <p:nvPr/>
        </p:nvPicPr>
        <p:blipFill>
          <a:blip r:embed="rId3"/>
          <a:stretch>
            <a:fillRect/>
          </a:stretch>
        </p:blipFill>
        <p:spPr>
          <a:xfrm>
            <a:off x="4338084" y="1811700"/>
            <a:ext cx="3071555" cy="2200582"/>
          </a:xfrm>
          <a:prstGeom prst="rect">
            <a:avLst/>
          </a:prstGeom>
          <a:ln>
            <a:solidFill>
              <a:schemeClr val="bg2">
                <a:lumMod val="85000"/>
              </a:schemeClr>
            </a:solidFill>
          </a:ln>
        </p:spPr>
      </p:pic>
      <p:sp>
        <p:nvSpPr>
          <p:cNvPr id="6" name="مربع نص 5">
            <a:extLst>
              <a:ext uri="{FF2B5EF4-FFF2-40B4-BE49-F238E27FC236}">
                <a16:creationId xmlns:a16="http://schemas.microsoft.com/office/drawing/2014/main" id="{760B6777-FE1B-BDC8-D6ED-AE014697163B}"/>
              </a:ext>
            </a:extLst>
          </p:cNvPr>
          <p:cNvSpPr txBox="1"/>
          <p:nvPr/>
        </p:nvSpPr>
        <p:spPr>
          <a:xfrm>
            <a:off x="1506233" y="286831"/>
            <a:ext cx="5410314" cy="954107"/>
          </a:xfrm>
          <a:prstGeom prst="rect">
            <a:avLst/>
          </a:prstGeom>
          <a:noFill/>
        </p:spPr>
        <p:txBody>
          <a:bodyPr wrap="square" rtlCol="0">
            <a:spAutoFit/>
          </a:bodyPr>
          <a:lstStyle/>
          <a:p>
            <a:pPr algn="ctr"/>
            <a:r>
              <a:rPr lang="en-US" sz="2800" b="1" dirty="0">
                <a:solidFill>
                  <a:schemeClr val="bg1"/>
                </a:solidFill>
              </a:rPr>
              <a:t>Number of duplicates rows after the drop</a:t>
            </a:r>
          </a:p>
        </p:txBody>
      </p:sp>
      <p:grpSp>
        <p:nvGrpSpPr>
          <p:cNvPr id="7" name="Google Shape;1502;p43">
            <a:extLst>
              <a:ext uri="{FF2B5EF4-FFF2-40B4-BE49-F238E27FC236}">
                <a16:creationId xmlns:a16="http://schemas.microsoft.com/office/drawing/2014/main" id="{BFA1BE51-3DAE-8F75-4A19-F044FC558021}"/>
              </a:ext>
            </a:extLst>
          </p:cNvPr>
          <p:cNvGrpSpPr/>
          <p:nvPr/>
        </p:nvGrpSpPr>
        <p:grpSpPr>
          <a:xfrm>
            <a:off x="2253936" y="1056788"/>
            <a:ext cx="3750034" cy="675875"/>
            <a:chOff x="2363547" y="1069304"/>
            <a:chExt cx="4473900" cy="192184"/>
          </a:xfrm>
        </p:grpSpPr>
        <p:grpSp>
          <p:nvGrpSpPr>
            <p:cNvPr id="8" name="Google Shape;1503;p43">
              <a:extLst>
                <a:ext uri="{FF2B5EF4-FFF2-40B4-BE49-F238E27FC236}">
                  <a16:creationId xmlns:a16="http://schemas.microsoft.com/office/drawing/2014/main" id="{AFC810D0-5C04-7E8C-A287-6AE455349BAB}"/>
                </a:ext>
              </a:extLst>
            </p:cNvPr>
            <p:cNvGrpSpPr/>
            <p:nvPr/>
          </p:nvGrpSpPr>
          <p:grpSpPr>
            <a:xfrm>
              <a:off x="2363547" y="1069304"/>
              <a:ext cx="4416900" cy="192184"/>
              <a:chOff x="2335097" y="1069304"/>
              <a:chExt cx="4416900" cy="192184"/>
            </a:xfrm>
          </p:grpSpPr>
          <p:sp>
            <p:nvSpPr>
              <p:cNvPr id="10" name="Google Shape;1504;p43">
                <a:extLst>
                  <a:ext uri="{FF2B5EF4-FFF2-40B4-BE49-F238E27FC236}">
                    <a16:creationId xmlns:a16="http://schemas.microsoft.com/office/drawing/2014/main" id="{7EAE07D0-253A-D3AB-3B06-916D15D5FF5B}"/>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505;p43">
                <a:extLst>
                  <a:ext uri="{FF2B5EF4-FFF2-40B4-BE49-F238E27FC236}">
                    <a16:creationId xmlns:a16="http://schemas.microsoft.com/office/drawing/2014/main" id="{EE2FED09-1A5F-1DDA-9A29-98B1B5C10848}"/>
                  </a:ext>
                </a:extLst>
              </p:cNvPr>
              <p:cNvCxnSpPr>
                <a:cxnSpLocks/>
                <a:stCxn id="9" idx="6"/>
                <a:endCxn id="12"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2" name="Google Shape;1507;p43">
                <a:extLst>
                  <a:ext uri="{FF2B5EF4-FFF2-40B4-BE49-F238E27FC236}">
                    <a16:creationId xmlns:a16="http://schemas.microsoft.com/office/drawing/2014/main" id="{2365E456-FE6B-0D17-ADB8-D3F8522BA78C}"/>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06;p43">
              <a:extLst>
                <a:ext uri="{FF2B5EF4-FFF2-40B4-BE49-F238E27FC236}">
                  <a16:creationId xmlns:a16="http://schemas.microsoft.com/office/drawing/2014/main" id="{FAEC18C0-D564-E4FD-04A9-21C0930EEA1E}"/>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0808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19F1BDA4-DE4D-2609-6252-B1EC67BBAA83}"/>
              </a:ext>
            </a:extLst>
          </p:cNvPr>
          <p:cNvPicPr>
            <a:picLocks noChangeAspect="1"/>
          </p:cNvPicPr>
          <p:nvPr/>
        </p:nvPicPr>
        <p:blipFill>
          <a:blip r:embed="rId2"/>
          <a:stretch>
            <a:fillRect/>
          </a:stretch>
        </p:blipFill>
        <p:spPr>
          <a:xfrm>
            <a:off x="1942303" y="1291167"/>
            <a:ext cx="5068007" cy="3686689"/>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36C02FDE-9C6B-9847-BDED-FB70F7B3C2DC}"/>
              </a:ext>
            </a:extLst>
          </p:cNvPr>
          <p:cNvSpPr txBox="1"/>
          <p:nvPr/>
        </p:nvSpPr>
        <p:spPr>
          <a:xfrm>
            <a:off x="1659882" y="339020"/>
            <a:ext cx="5350428" cy="523220"/>
          </a:xfrm>
          <a:prstGeom prst="rect">
            <a:avLst/>
          </a:prstGeom>
          <a:noFill/>
        </p:spPr>
        <p:txBody>
          <a:bodyPr wrap="square" rtlCol="0">
            <a:spAutoFit/>
          </a:bodyPr>
          <a:lstStyle/>
          <a:p>
            <a:pPr algn="ctr"/>
            <a:r>
              <a:rPr lang="en-US" sz="2800" b="1" dirty="0">
                <a:solidFill>
                  <a:schemeClr val="bg1"/>
                </a:solidFill>
              </a:rPr>
              <a:t>Summarizing statistical Data</a:t>
            </a:r>
          </a:p>
        </p:txBody>
      </p:sp>
      <p:grpSp>
        <p:nvGrpSpPr>
          <p:cNvPr id="5" name="Google Shape;1600;p45">
            <a:extLst>
              <a:ext uri="{FF2B5EF4-FFF2-40B4-BE49-F238E27FC236}">
                <a16:creationId xmlns:a16="http://schemas.microsoft.com/office/drawing/2014/main" id="{42329A2E-FBC7-E023-1ECB-935E4BA1FF51}"/>
              </a:ext>
            </a:extLst>
          </p:cNvPr>
          <p:cNvGrpSpPr/>
          <p:nvPr/>
        </p:nvGrpSpPr>
        <p:grpSpPr>
          <a:xfrm flipH="1">
            <a:off x="2092363" y="957983"/>
            <a:ext cx="4473900" cy="192184"/>
            <a:chOff x="2363547" y="1069304"/>
            <a:chExt cx="4473900" cy="192184"/>
          </a:xfrm>
        </p:grpSpPr>
        <p:grpSp>
          <p:nvGrpSpPr>
            <p:cNvPr id="6" name="Google Shape;1601;p45">
              <a:extLst>
                <a:ext uri="{FF2B5EF4-FFF2-40B4-BE49-F238E27FC236}">
                  <a16:creationId xmlns:a16="http://schemas.microsoft.com/office/drawing/2014/main" id="{836D7483-8C47-4AE8-D458-67193E45BD14}"/>
                </a:ext>
              </a:extLst>
            </p:cNvPr>
            <p:cNvGrpSpPr/>
            <p:nvPr/>
          </p:nvGrpSpPr>
          <p:grpSpPr>
            <a:xfrm>
              <a:off x="2363547" y="1069304"/>
              <a:ext cx="4416900" cy="192184"/>
              <a:chOff x="2335097" y="1069304"/>
              <a:chExt cx="4416900" cy="192184"/>
            </a:xfrm>
          </p:grpSpPr>
          <p:sp>
            <p:nvSpPr>
              <p:cNvPr id="8" name="Google Shape;1602;p45">
                <a:extLst>
                  <a:ext uri="{FF2B5EF4-FFF2-40B4-BE49-F238E27FC236}">
                    <a16:creationId xmlns:a16="http://schemas.microsoft.com/office/drawing/2014/main" id="{D227329C-D09D-03A9-0218-9C9740A2BED7}"/>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603;p45">
                <a:extLst>
                  <a:ext uri="{FF2B5EF4-FFF2-40B4-BE49-F238E27FC236}">
                    <a16:creationId xmlns:a16="http://schemas.microsoft.com/office/drawing/2014/main" id="{9165C9DC-1FA3-131D-7121-9518759FDB53}"/>
                  </a:ext>
                </a:extLst>
              </p:cNvPr>
              <p:cNvCxnSpPr>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605;p45">
                <a:extLst>
                  <a:ext uri="{FF2B5EF4-FFF2-40B4-BE49-F238E27FC236}">
                    <a16:creationId xmlns:a16="http://schemas.microsoft.com/office/drawing/2014/main" id="{0B8375BA-8F27-3E0F-49B5-569A4F4A580B}"/>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4;p45">
              <a:extLst>
                <a:ext uri="{FF2B5EF4-FFF2-40B4-BE49-F238E27FC236}">
                  <a16:creationId xmlns:a16="http://schemas.microsoft.com/office/drawing/2014/main" id="{323299D0-4711-19D0-1692-0AD0C58F2C94}"/>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118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46F5BE73-9397-EE07-2721-7C97924FE3F4}"/>
              </a:ext>
            </a:extLst>
          </p:cNvPr>
          <p:cNvPicPr>
            <a:picLocks noChangeAspect="1"/>
          </p:cNvPicPr>
          <p:nvPr/>
        </p:nvPicPr>
        <p:blipFill>
          <a:blip r:embed="rId2"/>
          <a:stretch>
            <a:fillRect/>
          </a:stretch>
        </p:blipFill>
        <p:spPr>
          <a:xfrm>
            <a:off x="253613" y="1666937"/>
            <a:ext cx="3848903" cy="2764502"/>
          </a:xfrm>
          <a:prstGeom prst="rect">
            <a:avLst/>
          </a:prstGeom>
          <a:ln>
            <a:solidFill>
              <a:schemeClr val="bg2">
                <a:lumMod val="85000"/>
              </a:schemeClr>
            </a:solidFill>
          </a:ln>
        </p:spPr>
      </p:pic>
      <p:pic>
        <p:nvPicPr>
          <p:cNvPr id="5" name="صورة 4">
            <a:extLst>
              <a:ext uri="{FF2B5EF4-FFF2-40B4-BE49-F238E27FC236}">
                <a16:creationId xmlns:a16="http://schemas.microsoft.com/office/drawing/2014/main" id="{DB7DB5B0-A8BB-22D8-1272-136D65E6DB3D}"/>
              </a:ext>
            </a:extLst>
          </p:cNvPr>
          <p:cNvPicPr>
            <a:picLocks noChangeAspect="1"/>
          </p:cNvPicPr>
          <p:nvPr/>
        </p:nvPicPr>
        <p:blipFill>
          <a:blip r:embed="rId3"/>
          <a:stretch>
            <a:fillRect/>
          </a:stretch>
        </p:blipFill>
        <p:spPr>
          <a:xfrm>
            <a:off x="4233916" y="1666937"/>
            <a:ext cx="4367741" cy="2764503"/>
          </a:xfrm>
          <a:prstGeom prst="rect">
            <a:avLst/>
          </a:prstGeom>
          <a:ln>
            <a:solidFill>
              <a:schemeClr val="bg2">
                <a:lumMod val="75000"/>
              </a:schemeClr>
            </a:solidFill>
          </a:ln>
        </p:spPr>
      </p:pic>
      <p:sp>
        <p:nvSpPr>
          <p:cNvPr id="6" name="مربع نص 5">
            <a:extLst>
              <a:ext uri="{FF2B5EF4-FFF2-40B4-BE49-F238E27FC236}">
                <a16:creationId xmlns:a16="http://schemas.microsoft.com/office/drawing/2014/main" id="{AB6B2347-A461-0CFF-B34B-A8767D31D113}"/>
              </a:ext>
            </a:extLst>
          </p:cNvPr>
          <p:cNvSpPr txBox="1"/>
          <p:nvPr/>
        </p:nvSpPr>
        <p:spPr>
          <a:xfrm>
            <a:off x="809276" y="196061"/>
            <a:ext cx="6793003" cy="954107"/>
          </a:xfrm>
          <a:prstGeom prst="rect">
            <a:avLst/>
          </a:prstGeom>
          <a:noFill/>
        </p:spPr>
        <p:txBody>
          <a:bodyPr wrap="square" rtlCol="0">
            <a:spAutoFit/>
          </a:bodyPr>
          <a:lstStyle/>
          <a:p>
            <a:pPr algn="ctr"/>
            <a:r>
              <a:rPr lang="en-US" sz="2800" b="1" dirty="0">
                <a:solidFill>
                  <a:schemeClr val="bg1"/>
                </a:solidFill>
              </a:rPr>
              <a:t>Missing values before and after handling</a:t>
            </a:r>
          </a:p>
        </p:txBody>
      </p:sp>
      <p:grpSp>
        <p:nvGrpSpPr>
          <p:cNvPr id="7" name="Google Shape;1600;p45">
            <a:extLst>
              <a:ext uri="{FF2B5EF4-FFF2-40B4-BE49-F238E27FC236}">
                <a16:creationId xmlns:a16="http://schemas.microsoft.com/office/drawing/2014/main" id="{93E38017-14F8-0DF7-998D-B198BF0DC95C}"/>
              </a:ext>
            </a:extLst>
          </p:cNvPr>
          <p:cNvGrpSpPr/>
          <p:nvPr/>
        </p:nvGrpSpPr>
        <p:grpSpPr>
          <a:xfrm flipH="1">
            <a:off x="1996966" y="1150168"/>
            <a:ext cx="4473900" cy="192184"/>
            <a:chOff x="2363547" y="1069304"/>
            <a:chExt cx="4473900" cy="192184"/>
          </a:xfrm>
        </p:grpSpPr>
        <p:grpSp>
          <p:nvGrpSpPr>
            <p:cNvPr id="8" name="Google Shape;1601;p45">
              <a:extLst>
                <a:ext uri="{FF2B5EF4-FFF2-40B4-BE49-F238E27FC236}">
                  <a16:creationId xmlns:a16="http://schemas.microsoft.com/office/drawing/2014/main" id="{1B7163E7-F520-6350-84A3-8A5C9CF5B14B}"/>
                </a:ext>
              </a:extLst>
            </p:cNvPr>
            <p:cNvGrpSpPr/>
            <p:nvPr/>
          </p:nvGrpSpPr>
          <p:grpSpPr>
            <a:xfrm>
              <a:off x="2363547" y="1069304"/>
              <a:ext cx="4416900" cy="192184"/>
              <a:chOff x="2335097" y="1069304"/>
              <a:chExt cx="4416900" cy="192184"/>
            </a:xfrm>
          </p:grpSpPr>
          <p:sp>
            <p:nvSpPr>
              <p:cNvPr id="10" name="Google Shape;1602;p45">
                <a:extLst>
                  <a:ext uri="{FF2B5EF4-FFF2-40B4-BE49-F238E27FC236}">
                    <a16:creationId xmlns:a16="http://schemas.microsoft.com/office/drawing/2014/main" id="{71AA44A8-65D4-4436-07F9-ECEC26FA8245}"/>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603;p45">
                <a:extLst>
                  <a:ext uri="{FF2B5EF4-FFF2-40B4-BE49-F238E27FC236}">
                    <a16:creationId xmlns:a16="http://schemas.microsoft.com/office/drawing/2014/main" id="{5EF42469-476E-283B-0743-106CC8D2A0F7}"/>
                  </a:ext>
                </a:extLst>
              </p:cNvPr>
              <p:cNvCxnSpPr>
                <a:stCxn id="9" idx="6"/>
                <a:endCxn id="12"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2" name="Google Shape;1605;p45">
                <a:extLst>
                  <a:ext uri="{FF2B5EF4-FFF2-40B4-BE49-F238E27FC236}">
                    <a16:creationId xmlns:a16="http://schemas.microsoft.com/office/drawing/2014/main" id="{E806C9BE-C354-2AE0-5552-43A0FAE14774}"/>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604;p45">
              <a:extLst>
                <a:ext uri="{FF2B5EF4-FFF2-40B4-BE49-F238E27FC236}">
                  <a16:creationId xmlns:a16="http://schemas.microsoft.com/office/drawing/2014/main" id="{AE6E658C-4CD9-45FB-81C5-3202EE92ECEA}"/>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3976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3" name="Google Shape;1113;p33"/>
          <p:cNvSpPr txBox="1">
            <a:spLocks noGrp="1"/>
          </p:cNvSpPr>
          <p:nvPr>
            <p:ph type="title" idx="2"/>
          </p:nvPr>
        </p:nvSpPr>
        <p:spPr>
          <a:xfrm>
            <a:off x="1648415" y="1678912"/>
            <a:ext cx="6528963" cy="1156971"/>
          </a:xfrm>
          <a:prstGeom prst="rect">
            <a:avLst/>
          </a:prstGeom>
        </p:spPr>
        <p:txBody>
          <a:bodyPr spcFirstLastPara="1" wrap="square" lIns="91425" tIns="0" rIns="91425" bIns="0" anchor="t" anchorCtr="0">
            <a:noAutofit/>
          </a:bodyPr>
          <a:lstStyle/>
          <a:p>
            <a:pPr algn="l"/>
            <a:r>
              <a:rPr lang="en-US" dirty="0"/>
              <a:t>Data Exploratory Analysis</a:t>
            </a:r>
            <a:endParaRPr dirty="0">
              <a:latin typeface="Montserrat"/>
              <a:ea typeface="Montserrat"/>
              <a:cs typeface="Montserrat"/>
              <a:sym typeface="Montserrat"/>
            </a:endParaRPr>
          </a:p>
        </p:txBody>
      </p:sp>
      <p:grpSp>
        <p:nvGrpSpPr>
          <p:cNvPr id="1115" name="Google Shape;1115;p33"/>
          <p:cNvGrpSpPr/>
          <p:nvPr/>
        </p:nvGrpSpPr>
        <p:grpSpPr>
          <a:xfrm>
            <a:off x="2018021" y="2437139"/>
            <a:ext cx="5123744" cy="338254"/>
            <a:chOff x="4788672" y="2177404"/>
            <a:chExt cx="3478000" cy="192185"/>
          </a:xfrm>
        </p:grpSpPr>
        <p:sp>
          <p:nvSpPr>
            <p:cNvPr id="1116" name="Google Shape;1116;p33"/>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 name="Google Shape;1117;p33"/>
            <p:cNvCxnSpPr>
              <a:stCxn id="1118" idx="6"/>
              <a:endCxn id="1119"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119" name="Google Shape;1119;p33"/>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33"/>
          <p:cNvGrpSpPr/>
          <p:nvPr/>
        </p:nvGrpSpPr>
        <p:grpSpPr>
          <a:xfrm flipH="1">
            <a:off x="7834772" y="2544125"/>
            <a:ext cx="1929500" cy="2210100"/>
            <a:chOff x="295725" y="-3462825"/>
            <a:chExt cx="1929500" cy="2210100"/>
          </a:xfrm>
        </p:grpSpPr>
        <p:sp>
          <p:nvSpPr>
            <p:cNvPr id="1121" name="Google Shape;1121;p33"/>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3"/>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3"/>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3"/>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3"/>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3"/>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3"/>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3"/>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3"/>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3"/>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3"/>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3"/>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3"/>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3"/>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3"/>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3"/>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3"/>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3"/>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3"/>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3"/>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3"/>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3"/>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3"/>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3"/>
          <p:cNvGrpSpPr/>
          <p:nvPr/>
        </p:nvGrpSpPr>
        <p:grpSpPr>
          <a:xfrm>
            <a:off x="1005972" y="2347838"/>
            <a:ext cx="873188" cy="546900"/>
            <a:chOff x="1115510" y="4327288"/>
            <a:chExt cx="873188" cy="546900"/>
          </a:xfrm>
        </p:grpSpPr>
        <p:sp>
          <p:nvSpPr>
            <p:cNvPr id="1147" name="Google Shape;1147;p3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33"/>
            <p:cNvGrpSpPr/>
            <p:nvPr/>
          </p:nvGrpSpPr>
          <p:grpSpPr>
            <a:xfrm flipH="1">
              <a:off x="1664772" y="4493938"/>
              <a:ext cx="323925" cy="323650"/>
              <a:chOff x="1608625" y="299800"/>
              <a:chExt cx="323925" cy="323650"/>
            </a:xfrm>
          </p:grpSpPr>
          <p:sp>
            <p:nvSpPr>
              <p:cNvPr id="1149" name="Google Shape;1149;p3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82876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9325DBB2-ED1C-701B-3936-134BCEFD464C}"/>
              </a:ext>
            </a:extLst>
          </p:cNvPr>
          <p:cNvSpPr txBox="1"/>
          <p:nvPr/>
        </p:nvSpPr>
        <p:spPr>
          <a:xfrm>
            <a:off x="86264" y="40118"/>
            <a:ext cx="8773064" cy="830997"/>
          </a:xfrm>
          <a:prstGeom prst="rect">
            <a:avLst/>
          </a:prstGeom>
          <a:noFill/>
        </p:spPr>
        <p:txBody>
          <a:bodyPr wrap="square" rtlCol="0">
            <a:spAutoFit/>
          </a:bodyPr>
          <a:lstStyle/>
          <a:p>
            <a:pPr algn="ctr"/>
            <a:r>
              <a:rPr lang="en-US" sz="2400" b="1" dirty="0">
                <a:solidFill>
                  <a:schemeClr val="bg1"/>
                </a:solidFill>
                <a:latin typeface="+mj-lt"/>
                <a:cs typeface="+mn-cs"/>
              </a:rPr>
              <a:t>Box plot (F</a:t>
            </a:r>
            <a:r>
              <a:rPr lang="en-US" sz="2400" b="1" i="0" dirty="0">
                <a:solidFill>
                  <a:schemeClr val="bg1"/>
                </a:solidFill>
                <a:effectLst/>
                <a:latin typeface="+mj-lt"/>
                <a:cs typeface="+mn-cs"/>
              </a:rPr>
              <a:t>ive numbers summary: Minimum, Q1, M, Q3, Maximum) </a:t>
            </a:r>
            <a:r>
              <a:rPr lang="en-US" sz="2400" b="1" dirty="0">
                <a:solidFill>
                  <a:schemeClr val="bg1"/>
                </a:solidFill>
                <a:latin typeface="+mj-lt"/>
                <a:cs typeface="+mn-cs"/>
              </a:rPr>
              <a:t>for price attribute</a:t>
            </a:r>
          </a:p>
        </p:txBody>
      </p:sp>
      <p:grpSp>
        <p:nvGrpSpPr>
          <p:cNvPr id="5" name="Google Shape;1600;p45">
            <a:extLst>
              <a:ext uri="{FF2B5EF4-FFF2-40B4-BE49-F238E27FC236}">
                <a16:creationId xmlns:a16="http://schemas.microsoft.com/office/drawing/2014/main" id="{9E4A95EF-968C-347B-34FE-FF7596B28DFE}"/>
              </a:ext>
            </a:extLst>
          </p:cNvPr>
          <p:cNvGrpSpPr/>
          <p:nvPr/>
        </p:nvGrpSpPr>
        <p:grpSpPr>
          <a:xfrm flipH="1">
            <a:off x="1968827" y="771140"/>
            <a:ext cx="4719052" cy="302747"/>
            <a:chOff x="2363547" y="1069304"/>
            <a:chExt cx="4473900" cy="192184"/>
          </a:xfrm>
        </p:grpSpPr>
        <p:grpSp>
          <p:nvGrpSpPr>
            <p:cNvPr id="6" name="Google Shape;1601;p45">
              <a:extLst>
                <a:ext uri="{FF2B5EF4-FFF2-40B4-BE49-F238E27FC236}">
                  <a16:creationId xmlns:a16="http://schemas.microsoft.com/office/drawing/2014/main" id="{D1AACE42-4FE6-0A84-8191-D8CD21C88B29}"/>
                </a:ext>
              </a:extLst>
            </p:cNvPr>
            <p:cNvGrpSpPr/>
            <p:nvPr/>
          </p:nvGrpSpPr>
          <p:grpSpPr>
            <a:xfrm>
              <a:off x="2363547" y="1069304"/>
              <a:ext cx="4416900" cy="192184"/>
              <a:chOff x="2335097" y="1069304"/>
              <a:chExt cx="4416900" cy="192184"/>
            </a:xfrm>
          </p:grpSpPr>
          <p:sp>
            <p:nvSpPr>
              <p:cNvPr id="8" name="Google Shape;1602;p45">
                <a:extLst>
                  <a:ext uri="{FF2B5EF4-FFF2-40B4-BE49-F238E27FC236}">
                    <a16:creationId xmlns:a16="http://schemas.microsoft.com/office/drawing/2014/main" id="{957C5B40-5A2D-0F24-808E-B46A14DAFF01}"/>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603;p45">
                <a:extLst>
                  <a:ext uri="{FF2B5EF4-FFF2-40B4-BE49-F238E27FC236}">
                    <a16:creationId xmlns:a16="http://schemas.microsoft.com/office/drawing/2014/main" id="{4A137E84-509A-51AD-8B26-FBAE8A4C2C73}"/>
                  </a:ext>
                </a:extLst>
              </p:cNvPr>
              <p:cNvCxnSpPr>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605;p45">
                <a:extLst>
                  <a:ext uri="{FF2B5EF4-FFF2-40B4-BE49-F238E27FC236}">
                    <a16:creationId xmlns:a16="http://schemas.microsoft.com/office/drawing/2014/main" id="{78EF6CD9-B204-ACAB-EB6B-B6125AF3F53B}"/>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4;p45">
              <a:extLst>
                <a:ext uri="{FF2B5EF4-FFF2-40B4-BE49-F238E27FC236}">
                  <a16:creationId xmlns:a16="http://schemas.microsoft.com/office/drawing/2014/main" id="{3B8CE78C-9AC1-7A16-AA25-7668BF4735CD}"/>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صورة 11">
            <a:extLst>
              <a:ext uri="{FF2B5EF4-FFF2-40B4-BE49-F238E27FC236}">
                <a16:creationId xmlns:a16="http://schemas.microsoft.com/office/drawing/2014/main" id="{7997108E-E030-5645-51E8-74457FFF0727}"/>
              </a:ext>
            </a:extLst>
          </p:cNvPr>
          <p:cNvPicPr>
            <a:picLocks noChangeAspect="1"/>
          </p:cNvPicPr>
          <p:nvPr/>
        </p:nvPicPr>
        <p:blipFill rotWithShape="1">
          <a:blip r:embed="rId2"/>
          <a:srcRect l="2300"/>
          <a:stretch/>
        </p:blipFill>
        <p:spPr>
          <a:xfrm>
            <a:off x="1244009" y="1045817"/>
            <a:ext cx="6636733" cy="4057565"/>
          </a:xfrm>
          <a:prstGeom prst="rect">
            <a:avLst/>
          </a:prstGeom>
        </p:spPr>
      </p:pic>
    </p:spTree>
    <p:extLst>
      <p:ext uri="{BB962C8B-B14F-4D97-AF65-F5344CB8AC3E}">
        <p14:creationId xmlns:p14="http://schemas.microsoft.com/office/powerpoint/2010/main" val="2473302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1F9E4E08-A907-4D30-CE44-A13247CAF4B6}"/>
              </a:ext>
            </a:extLst>
          </p:cNvPr>
          <p:cNvPicPr>
            <a:picLocks noChangeAspect="1"/>
          </p:cNvPicPr>
          <p:nvPr/>
        </p:nvPicPr>
        <p:blipFill>
          <a:blip r:embed="rId2"/>
          <a:stretch>
            <a:fillRect/>
          </a:stretch>
        </p:blipFill>
        <p:spPr>
          <a:xfrm>
            <a:off x="1877401" y="1448009"/>
            <a:ext cx="5048955" cy="3353268"/>
          </a:xfrm>
          <a:prstGeom prst="rect">
            <a:avLst/>
          </a:prstGeom>
        </p:spPr>
      </p:pic>
      <p:sp>
        <p:nvSpPr>
          <p:cNvPr id="4" name="مربع نص 3">
            <a:extLst>
              <a:ext uri="{FF2B5EF4-FFF2-40B4-BE49-F238E27FC236}">
                <a16:creationId xmlns:a16="http://schemas.microsoft.com/office/drawing/2014/main" id="{5E4402DA-AE60-5CED-E256-ACBDF50ED385}"/>
              </a:ext>
            </a:extLst>
          </p:cNvPr>
          <p:cNvSpPr txBox="1"/>
          <p:nvPr/>
        </p:nvSpPr>
        <p:spPr>
          <a:xfrm>
            <a:off x="359524" y="99461"/>
            <a:ext cx="8241012" cy="830997"/>
          </a:xfrm>
          <a:prstGeom prst="rect">
            <a:avLst/>
          </a:prstGeom>
          <a:noFill/>
        </p:spPr>
        <p:txBody>
          <a:bodyPr wrap="square" rtlCol="0">
            <a:spAutoFit/>
          </a:bodyPr>
          <a:lstStyle/>
          <a:p>
            <a:pPr algn="ctr" rtl="1"/>
            <a:r>
              <a:rPr lang="en-US" sz="2400" b="1" dirty="0">
                <a:solidFill>
                  <a:schemeClr val="bg1"/>
                </a:solidFill>
                <a:latin typeface="+mj-lt"/>
                <a:cs typeface="+mn-cs"/>
              </a:rPr>
              <a:t>Box plot (F</a:t>
            </a:r>
            <a:r>
              <a:rPr lang="en-US" sz="2400" b="1" i="0" dirty="0">
                <a:solidFill>
                  <a:schemeClr val="bg1"/>
                </a:solidFill>
                <a:effectLst/>
                <a:latin typeface="+mj-lt"/>
                <a:cs typeface="+mn-cs"/>
              </a:rPr>
              <a:t>ive numbers summary: Minimum, Q1, M, Q3, Maximum) </a:t>
            </a:r>
            <a:r>
              <a:rPr lang="en-US" sz="2400" b="1" dirty="0">
                <a:solidFill>
                  <a:schemeClr val="bg1"/>
                </a:solidFill>
                <a:latin typeface="+mj-lt"/>
                <a:cs typeface="+mn-cs"/>
              </a:rPr>
              <a:t>for </a:t>
            </a:r>
            <a:r>
              <a:rPr lang="en-US" sz="2400" b="1" i="0" dirty="0">
                <a:solidFill>
                  <a:schemeClr val="bg1"/>
                </a:solidFill>
                <a:effectLst/>
                <a:latin typeface="+mj-lt"/>
                <a:cs typeface="+mn-cs"/>
              </a:rPr>
              <a:t>Sales </a:t>
            </a:r>
            <a:r>
              <a:rPr lang="en-US" sz="2400" b="1" dirty="0">
                <a:solidFill>
                  <a:schemeClr val="bg1"/>
                </a:solidFill>
                <a:latin typeface="+mj-lt"/>
                <a:cs typeface="+mn-cs"/>
              </a:rPr>
              <a:t>attribute</a:t>
            </a:r>
            <a:r>
              <a:rPr lang="ar-SA" sz="2400" b="1" i="0" dirty="0">
                <a:solidFill>
                  <a:schemeClr val="bg1"/>
                </a:solidFill>
                <a:effectLst/>
                <a:latin typeface="+mj-lt"/>
                <a:cs typeface="+mn-cs"/>
              </a:rPr>
              <a:t> </a:t>
            </a:r>
            <a:endParaRPr lang="en-US" sz="1800" b="1" i="0" dirty="0">
              <a:solidFill>
                <a:schemeClr val="bg1"/>
              </a:solidFill>
              <a:effectLst/>
              <a:latin typeface="+mj-lt"/>
              <a:cs typeface="+mn-cs"/>
            </a:endParaRPr>
          </a:p>
        </p:txBody>
      </p:sp>
      <p:grpSp>
        <p:nvGrpSpPr>
          <p:cNvPr id="5" name="Google Shape;1600;p45">
            <a:extLst>
              <a:ext uri="{FF2B5EF4-FFF2-40B4-BE49-F238E27FC236}">
                <a16:creationId xmlns:a16="http://schemas.microsoft.com/office/drawing/2014/main" id="{989B7936-AC7B-80E6-480A-05C47B2996D7}"/>
              </a:ext>
            </a:extLst>
          </p:cNvPr>
          <p:cNvGrpSpPr/>
          <p:nvPr/>
        </p:nvGrpSpPr>
        <p:grpSpPr>
          <a:xfrm flipH="1">
            <a:off x="1268383" y="780628"/>
            <a:ext cx="6812361" cy="302747"/>
            <a:chOff x="2363547" y="1069304"/>
            <a:chExt cx="4473900" cy="192184"/>
          </a:xfrm>
        </p:grpSpPr>
        <p:grpSp>
          <p:nvGrpSpPr>
            <p:cNvPr id="6" name="Google Shape;1601;p45">
              <a:extLst>
                <a:ext uri="{FF2B5EF4-FFF2-40B4-BE49-F238E27FC236}">
                  <a16:creationId xmlns:a16="http://schemas.microsoft.com/office/drawing/2014/main" id="{60F8E152-8A74-A36E-54BA-F8B1A35572DB}"/>
                </a:ext>
              </a:extLst>
            </p:cNvPr>
            <p:cNvGrpSpPr/>
            <p:nvPr/>
          </p:nvGrpSpPr>
          <p:grpSpPr>
            <a:xfrm>
              <a:off x="2363547" y="1069304"/>
              <a:ext cx="4416900" cy="192184"/>
              <a:chOff x="2335097" y="1069304"/>
              <a:chExt cx="4416900" cy="192184"/>
            </a:xfrm>
          </p:grpSpPr>
          <p:sp>
            <p:nvSpPr>
              <p:cNvPr id="8" name="Google Shape;1602;p45">
                <a:extLst>
                  <a:ext uri="{FF2B5EF4-FFF2-40B4-BE49-F238E27FC236}">
                    <a16:creationId xmlns:a16="http://schemas.microsoft.com/office/drawing/2014/main" id="{5BC4B47E-6C76-C0AA-CED6-104B601B0E11}"/>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603;p45">
                <a:extLst>
                  <a:ext uri="{FF2B5EF4-FFF2-40B4-BE49-F238E27FC236}">
                    <a16:creationId xmlns:a16="http://schemas.microsoft.com/office/drawing/2014/main" id="{944C0D8F-FB60-83D0-D643-26DD15DD9D99}"/>
                  </a:ext>
                </a:extLst>
              </p:cNvPr>
              <p:cNvCxnSpPr>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605;p45">
                <a:extLst>
                  <a:ext uri="{FF2B5EF4-FFF2-40B4-BE49-F238E27FC236}">
                    <a16:creationId xmlns:a16="http://schemas.microsoft.com/office/drawing/2014/main" id="{E1EAAFE1-C751-AEF6-63D0-D4A8CD3D7FED}"/>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4;p45">
              <a:extLst>
                <a:ext uri="{FF2B5EF4-FFF2-40B4-BE49-F238E27FC236}">
                  <a16:creationId xmlns:a16="http://schemas.microsoft.com/office/drawing/2014/main" id="{5B2979C9-2302-8F6A-0F3E-A23D0D9C062C}"/>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8167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37"/>
          <p:cNvSpPr txBox="1">
            <a:spLocks noGrp="1"/>
          </p:cNvSpPr>
          <p:nvPr>
            <p:ph type="body" idx="1"/>
          </p:nvPr>
        </p:nvSpPr>
        <p:spPr>
          <a:xfrm>
            <a:off x="1061168" y="1434701"/>
            <a:ext cx="7215619" cy="3009150"/>
          </a:xfrm>
          <a:prstGeom prst="rect">
            <a:avLst/>
          </a:prstGeom>
        </p:spPr>
        <p:txBody>
          <a:bodyPr spcFirstLastPara="1" wrap="square" lIns="91425" tIns="0" rIns="91425" bIns="0" anchor="t" anchorCtr="0">
            <a:noAutofit/>
          </a:bodyPr>
          <a:lstStyle/>
          <a:p>
            <a:pPr marL="127000" indent="0" algn="l">
              <a:buNone/>
            </a:pPr>
            <a:r>
              <a:rPr lang="en-US" b="0" i="0" dirty="0">
                <a:effectLst/>
                <a:latin typeface="-apple-system"/>
              </a:rPr>
              <a:t>One of the problems facing the market is the inability to deal with huge data and thus not achieving the expected income, so the rules of association can help solve this problem by extracting data that frequently appear with each other, to improve marketing plans and analyze the purchasing habits of customers and the difficulties that we will face Finding relationships of association rules between different products.</a:t>
            </a:r>
          </a:p>
          <a:p>
            <a:pPr marL="127000" indent="0" algn="l">
              <a:buNone/>
            </a:pPr>
            <a:r>
              <a:rPr lang="en-US" b="0" i="0" dirty="0">
                <a:effectLst/>
                <a:latin typeface="-apple-system"/>
              </a:rPr>
              <a:t>We used the rules of association, which is a simple and suitable technique for analyzing purchase data and searching for groups of repeating elements. It consists of two steps: creating groups of repeating elements, creating the appropriate rule.</a:t>
            </a:r>
          </a:p>
          <a:p>
            <a:pPr marL="127000" indent="0" algn="l">
              <a:buNone/>
            </a:pPr>
            <a:r>
              <a:rPr lang="en-US" b="0" i="0" dirty="0">
                <a:effectLst/>
                <a:latin typeface="-apple-system"/>
              </a:rPr>
              <a:t>The type of data used is Transaction data obtained from the "</a:t>
            </a:r>
            <a:r>
              <a:rPr lang="en-US" b="0" i="0" dirty="0" err="1">
                <a:effectLst/>
                <a:latin typeface="-apple-system"/>
              </a:rPr>
              <a:t>kaggle</a:t>
            </a:r>
            <a:r>
              <a:rPr lang="en-US" b="0" i="0" dirty="0">
                <a:effectLst/>
                <a:latin typeface="-apple-system"/>
              </a:rPr>
              <a:t>" site and its name is Sales Product Data.</a:t>
            </a:r>
          </a:p>
        </p:txBody>
      </p:sp>
      <p:sp>
        <p:nvSpPr>
          <p:cNvPr id="1265" name="Google Shape;1265;p37"/>
          <p:cNvSpPr txBox="1">
            <a:spLocks noGrp="1"/>
          </p:cNvSpPr>
          <p:nvPr>
            <p:ph type="title"/>
          </p:nvPr>
        </p:nvSpPr>
        <p:spPr>
          <a:xfrm>
            <a:off x="782850" y="556250"/>
            <a:ext cx="75783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US" dirty="0"/>
              <a:t>Introduction</a:t>
            </a:r>
          </a:p>
        </p:txBody>
      </p:sp>
      <p:grpSp>
        <p:nvGrpSpPr>
          <p:cNvPr id="1266" name="Google Shape;1266;p37"/>
          <p:cNvGrpSpPr/>
          <p:nvPr/>
        </p:nvGrpSpPr>
        <p:grpSpPr>
          <a:xfrm>
            <a:off x="330067" y="197197"/>
            <a:ext cx="1019565" cy="1290805"/>
            <a:chOff x="-4017975" y="-49702"/>
            <a:chExt cx="1162825" cy="1472177"/>
          </a:xfrm>
        </p:grpSpPr>
        <p:sp>
          <p:nvSpPr>
            <p:cNvPr id="1267" name="Google Shape;1267;p37"/>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7"/>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7"/>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7"/>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37"/>
          <p:cNvGrpSpPr/>
          <p:nvPr/>
        </p:nvGrpSpPr>
        <p:grpSpPr>
          <a:xfrm>
            <a:off x="7171537" y="3507874"/>
            <a:ext cx="1929500" cy="2210100"/>
            <a:chOff x="295725" y="-3462825"/>
            <a:chExt cx="1929500" cy="2210100"/>
          </a:xfrm>
        </p:grpSpPr>
        <p:sp>
          <p:nvSpPr>
            <p:cNvPr id="1275" name="Google Shape;1275;p37"/>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7"/>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7"/>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7"/>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7"/>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7"/>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7"/>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7"/>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7"/>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7"/>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7"/>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7"/>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37"/>
          <p:cNvGrpSpPr/>
          <p:nvPr/>
        </p:nvGrpSpPr>
        <p:grpSpPr>
          <a:xfrm>
            <a:off x="8030652" y="1807475"/>
            <a:ext cx="1040638" cy="901375"/>
            <a:chOff x="8457538" y="810363"/>
            <a:chExt cx="1040638" cy="901375"/>
          </a:xfrm>
        </p:grpSpPr>
        <p:grpSp>
          <p:nvGrpSpPr>
            <p:cNvPr id="1301" name="Google Shape;1301;p37"/>
            <p:cNvGrpSpPr/>
            <p:nvPr/>
          </p:nvGrpSpPr>
          <p:grpSpPr>
            <a:xfrm>
              <a:off x="8781450" y="810363"/>
              <a:ext cx="716725" cy="901375"/>
              <a:chOff x="-3888525" y="-2483300"/>
              <a:chExt cx="716725" cy="901375"/>
            </a:xfrm>
          </p:grpSpPr>
          <p:sp>
            <p:nvSpPr>
              <p:cNvPr id="1302" name="Google Shape;1302;p37"/>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7"/>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37"/>
            <p:cNvGrpSpPr/>
            <p:nvPr/>
          </p:nvGrpSpPr>
          <p:grpSpPr>
            <a:xfrm>
              <a:off x="8457538" y="1331488"/>
              <a:ext cx="323925" cy="323650"/>
              <a:chOff x="1608625" y="299800"/>
              <a:chExt cx="323925" cy="323650"/>
            </a:xfrm>
          </p:grpSpPr>
          <p:sp>
            <p:nvSpPr>
              <p:cNvPr id="1305" name="Google Shape;1305;p37"/>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7"/>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7"/>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8" name="Google Shape;1308;p37"/>
          <p:cNvGrpSpPr/>
          <p:nvPr/>
        </p:nvGrpSpPr>
        <p:grpSpPr>
          <a:xfrm>
            <a:off x="2868450" y="1050283"/>
            <a:ext cx="3407100" cy="192184"/>
            <a:chOff x="1512197" y="1069304"/>
            <a:chExt cx="3407100" cy="192184"/>
          </a:xfrm>
        </p:grpSpPr>
        <p:grpSp>
          <p:nvGrpSpPr>
            <p:cNvPr id="1309" name="Google Shape;1309;p37"/>
            <p:cNvGrpSpPr/>
            <p:nvPr/>
          </p:nvGrpSpPr>
          <p:grpSpPr>
            <a:xfrm>
              <a:off x="1512197" y="1069304"/>
              <a:ext cx="3350100" cy="192184"/>
              <a:chOff x="2944697" y="1069304"/>
              <a:chExt cx="3350100" cy="192184"/>
            </a:xfrm>
          </p:grpSpPr>
          <p:sp>
            <p:nvSpPr>
              <p:cNvPr id="1310" name="Google Shape;1310;p37"/>
              <p:cNvSpPr/>
              <p:nvPr/>
            </p:nvSpPr>
            <p:spPr>
              <a:xfrm rot="-2700000" flipH="1">
                <a:off x="5498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1" name="Google Shape;1311;p37"/>
              <p:cNvCxnSpPr>
                <a:stCxn id="1312" idx="6"/>
                <a:endCxn id="1313" idx="2"/>
              </p:cNvCxnSpPr>
              <p:nvPr/>
            </p:nvCxnSpPr>
            <p:spPr>
              <a:xfrm rot="10800000">
                <a:off x="3001697" y="1164492"/>
                <a:ext cx="3293100" cy="900"/>
              </a:xfrm>
              <a:prstGeom prst="straightConnector1">
                <a:avLst/>
              </a:prstGeom>
              <a:noFill/>
              <a:ln w="9525" cap="flat" cmpd="sng">
                <a:solidFill>
                  <a:schemeClr val="lt1"/>
                </a:solidFill>
                <a:prstDash val="solid"/>
                <a:round/>
                <a:headEnd type="none" w="med" len="med"/>
                <a:tailEnd type="none" w="med" len="med"/>
              </a:ln>
            </p:spPr>
          </p:cxnSp>
          <p:sp>
            <p:nvSpPr>
              <p:cNvPr id="1313" name="Google Shape;1313;p37"/>
              <p:cNvSpPr/>
              <p:nvPr/>
            </p:nvSpPr>
            <p:spPr>
              <a:xfrm flipH="1">
                <a:off x="29446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37"/>
            <p:cNvSpPr/>
            <p:nvPr/>
          </p:nvSpPr>
          <p:spPr>
            <a:xfrm flipH="1">
              <a:off x="4862297" y="1136892"/>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7C2D53A2-CA95-247D-C8F6-77796D2486E5}"/>
              </a:ext>
            </a:extLst>
          </p:cNvPr>
          <p:cNvPicPr>
            <a:picLocks noChangeAspect="1"/>
          </p:cNvPicPr>
          <p:nvPr/>
        </p:nvPicPr>
        <p:blipFill>
          <a:blip r:embed="rId2"/>
          <a:stretch>
            <a:fillRect/>
          </a:stretch>
        </p:blipFill>
        <p:spPr>
          <a:xfrm>
            <a:off x="3355510" y="94904"/>
            <a:ext cx="5601482" cy="4953691"/>
          </a:xfrm>
          <a:prstGeom prst="rect">
            <a:avLst/>
          </a:prstGeom>
          <a:ln>
            <a:solidFill>
              <a:schemeClr val="bg2">
                <a:lumMod val="85000"/>
              </a:schemeClr>
            </a:solidFill>
          </a:ln>
        </p:spPr>
      </p:pic>
      <p:grpSp>
        <p:nvGrpSpPr>
          <p:cNvPr id="5" name="Google Shape;1600;p45">
            <a:extLst>
              <a:ext uri="{FF2B5EF4-FFF2-40B4-BE49-F238E27FC236}">
                <a16:creationId xmlns:a16="http://schemas.microsoft.com/office/drawing/2014/main" id="{B520F535-906C-514D-ED68-260F3CA06FA5}"/>
              </a:ext>
            </a:extLst>
          </p:cNvPr>
          <p:cNvGrpSpPr/>
          <p:nvPr/>
        </p:nvGrpSpPr>
        <p:grpSpPr>
          <a:xfrm flipH="1">
            <a:off x="301514" y="2571749"/>
            <a:ext cx="2712076" cy="302747"/>
            <a:chOff x="2363547" y="1069304"/>
            <a:chExt cx="4473900" cy="192184"/>
          </a:xfrm>
        </p:grpSpPr>
        <p:grpSp>
          <p:nvGrpSpPr>
            <p:cNvPr id="6" name="Google Shape;1601;p45">
              <a:extLst>
                <a:ext uri="{FF2B5EF4-FFF2-40B4-BE49-F238E27FC236}">
                  <a16:creationId xmlns:a16="http://schemas.microsoft.com/office/drawing/2014/main" id="{535CBD6A-4FC6-8D67-5316-938CCA796CFD}"/>
                </a:ext>
              </a:extLst>
            </p:cNvPr>
            <p:cNvGrpSpPr/>
            <p:nvPr/>
          </p:nvGrpSpPr>
          <p:grpSpPr>
            <a:xfrm>
              <a:off x="2363547" y="1069304"/>
              <a:ext cx="4416900" cy="192184"/>
              <a:chOff x="2335097" y="1069304"/>
              <a:chExt cx="4416900" cy="192184"/>
            </a:xfrm>
          </p:grpSpPr>
          <p:sp>
            <p:nvSpPr>
              <p:cNvPr id="8" name="Google Shape;1602;p45">
                <a:extLst>
                  <a:ext uri="{FF2B5EF4-FFF2-40B4-BE49-F238E27FC236}">
                    <a16:creationId xmlns:a16="http://schemas.microsoft.com/office/drawing/2014/main" id="{74519E8E-FD0F-7149-B7AD-39A42331FECE}"/>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603;p45">
                <a:extLst>
                  <a:ext uri="{FF2B5EF4-FFF2-40B4-BE49-F238E27FC236}">
                    <a16:creationId xmlns:a16="http://schemas.microsoft.com/office/drawing/2014/main" id="{6F3CC3A3-26AF-3D27-54C3-3EEC8734C467}"/>
                  </a:ext>
                </a:extLst>
              </p:cNvPr>
              <p:cNvCxnSpPr>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605;p45">
                <a:extLst>
                  <a:ext uri="{FF2B5EF4-FFF2-40B4-BE49-F238E27FC236}">
                    <a16:creationId xmlns:a16="http://schemas.microsoft.com/office/drawing/2014/main" id="{EAF7CACF-2728-0E06-1C2A-4D50B1A3E652}"/>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4;p45">
              <a:extLst>
                <a:ext uri="{FF2B5EF4-FFF2-40B4-BE49-F238E27FC236}">
                  <a16:creationId xmlns:a16="http://schemas.microsoft.com/office/drawing/2014/main" id="{64F1B5E6-CDBC-79CD-255B-903211F824B5}"/>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مربع نص 10">
            <a:extLst>
              <a:ext uri="{FF2B5EF4-FFF2-40B4-BE49-F238E27FC236}">
                <a16:creationId xmlns:a16="http://schemas.microsoft.com/office/drawing/2014/main" id="{0DEB4656-1F87-8AE8-A730-59BC87A40121}"/>
              </a:ext>
            </a:extLst>
          </p:cNvPr>
          <p:cNvSpPr txBox="1"/>
          <p:nvPr/>
        </p:nvSpPr>
        <p:spPr>
          <a:xfrm>
            <a:off x="234215" y="1423130"/>
            <a:ext cx="2950335" cy="1231106"/>
          </a:xfrm>
          <a:prstGeom prst="rect">
            <a:avLst/>
          </a:prstGeom>
          <a:noFill/>
        </p:spPr>
        <p:txBody>
          <a:bodyPr wrap="square" rtlCol="0">
            <a:spAutoFit/>
          </a:bodyPr>
          <a:lstStyle/>
          <a:p>
            <a:pPr algn="ctr"/>
            <a:r>
              <a:rPr lang="en-US" sz="2000" b="1" dirty="0">
                <a:solidFill>
                  <a:schemeClr val="bg1"/>
                </a:solidFill>
                <a:latin typeface="-apple-system"/>
              </a:rPr>
              <a:t>A</a:t>
            </a:r>
            <a:r>
              <a:rPr lang="en-US" sz="2000" b="1" dirty="0">
                <a:solidFill>
                  <a:schemeClr val="bg1"/>
                </a:solidFill>
                <a:effectLst/>
                <a:latin typeface="-apple-system"/>
              </a:rPr>
              <a:t>dding a new attribute name city from the purchase address </a:t>
            </a:r>
          </a:p>
          <a:p>
            <a:endParaRPr lang="en-US" dirty="0"/>
          </a:p>
        </p:txBody>
      </p:sp>
    </p:spTree>
    <p:extLst>
      <p:ext uri="{BB962C8B-B14F-4D97-AF65-F5344CB8AC3E}">
        <p14:creationId xmlns:p14="http://schemas.microsoft.com/office/powerpoint/2010/main" val="468643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A7EB2930-0C31-B3A2-6514-D1E77F006138}"/>
              </a:ext>
            </a:extLst>
          </p:cNvPr>
          <p:cNvPicPr>
            <a:picLocks noChangeAspect="1"/>
          </p:cNvPicPr>
          <p:nvPr/>
        </p:nvPicPr>
        <p:blipFill rotWithShape="1">
          <a:blip r:embed="rId2"/>
          <a:srcRect l="2863" t="900"/>
          <a:stretch/>
        </p:blipFill>
        <p:spPr>
          <a:xfrm>
            <a:off x="3264194" y="126643"/>
            <a:ext cx="5718734" cy="4890213"/>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F50758E2-DFE8-EC20-7B33-D9C9AA5C3A90}"/>
              </a:ext>
            </a:extLst>
          </p:cNvPr>
          <p:cNvSpPr txBox="1"/>
          <p:nvPr/>
        </p:nvSpPr>
        <p:spPr>
          <a:xfrm>
            <a:off x="161072" y="1462075"/>
            <a:ext cx="2950335" cy="830997"/>
          </a:xfrm>
          <a:prstGeom prst="rect">
            <a:avLst/>
          </a:prstGeom>
          <a:noFill/>
        </p:spPr>
        <p:txBody>
          <a:bodyPr wrap="square" rtlCol="0">
            <a:spAutoFit/>
          </a:bodyPr>
          <a:lstStyle/>
          <a:p>
            <a:pPr algn="ctr"/>
            <a:r>
              <a:rPr lang="en-US" sz="2400" b="1" dirty="0">
                <a:solidFill>
                  <a:schemeClr val="bg1"/>
                </a:solidFill>
                <a:latin typeface="-apple-system"/>
              </a:rPr>
              <a:t>Grouping by the city attribute </a:t>
            </a:r>
            <a:endParaRPr lang="en-US" sz="1600" dirty="0"/>
          </a:p>
        </p:txBody>
      </p:sp>
      <p:grpSp>
        <p:nvGrpSpPr>
          <p:cNvPr id="5" name="Google Shape;1600;p45">
            <a:extLst>
              <a:ext uri="{FF2B5EF4-FFF2-40B4-BE49-F238E27FC236}">
                <a16:creationId xmlns:a16="http://schemas.microsoft.com/office/drawing/2014/main" id="{4646F6CE-E47E-37E0-978F-E40155FB35C0}"/>
              </a:ext>
            </a:extLst>
          </p:cNvPr>
          <p:cNvGrpSpPr/>
          <p:nvPr/>
        </p:nvGrpSpPr>
        <p:grpSpPr>
          <a:xfrm flipH="1">
            <a:off x="353344" y="2269002"/>
            <a:ext cx="2712076" cy="302747"/>
            <a:chOff x="2363547" y="1069304"/>
            <a:chExt cx="4473900" cy="192184"/>
          </a:xfrm>
        </p:grpSpPr>
        <p:grpSp>
          <p:nvGrpSpPr>
            <p:cNvPr id="6" name="Google Shape;1601;p45">
              <a:extLst>
                <a:ext uri="{FF2B5EF4-FFF2-40B4-BE49-F238E27FC236}">
                  <a16:creationId xmlns:a16="http://schemas.microsoft.com/office/drawing/2014/main" id="{2417DCA6-7F06-EB0C-69C0-B4C4971854AC}"/>
                </a:ext>
              </a:extLst>
            </p:cNvPr>
            <p:cNvGrpSpPr/>
            <p:nvPr/>
          </p:nvGrpSpPr>
          <p:grpSpPr>
            <a:xfrm>
              <a:off x="2363547" y="1069304"/>
              <a:ext cx="4416900" cy="192184"/>
              <a:chOff x="2335097" y="1069304"/>
              <a:chExt cx="4416900" cy="192184"/>
            </a:xfrm>
          </p:grpSpPr>
          <p:sp>
            <p:nvSpPr>
              <p:cNvPr id="8" name="Google Shape;1602;p45">
                <a:extLst>
                  <a:ext uri="{FF2B5EF4-FFF2-40B4-BE49-F238E27FC236}">
                    <a16:creationId xmlns:a16="http://schemas.microsoft.com/office/drawing/2014/main" id="{9E20A107-6E48-C11D-B3EE-9DB1A17E3BAF}"/>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603;p45">
                <a:extLst>
                  <a:ext uri="{FF2B5EF4-FFF2-40B4-BE49-F238E27FC236}">
                    <a16:creationId xmlns:a16="http://schemas.microsoft.com/office/drawing/2014/main" id="{67F93430-27F0-7177-D497-9F324F28DDB6}"/>
                  </a:ext>
                </a:extLst>
              </p:cNvPr>
              <p:cNvCxnSpPr>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605;p45">
                <a:extLst>
                  <a:ext uri="{FF2B5EF4-FFF2-40B4-BE49-F238E27FC236}">
                    <a16:creationId xmlns:a16="http://schemas.microsoft.com/office/drawing/2014/main" id="{2BFF8B48-F5A3-0859-5951-2DE47A069F58}"/>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4;p45">
              <a:extLst>
                <a:ext uri="{FF2B5EF4-FFF2-40B4-BE49-F238E27FC236}">
                  <a16:creationId xmlns:a16="http://schemas.microsoft.com/office/drawing/2014/main" id="{24A841D5-C258-DC39-3E90-D2DC40CD90F5}"/>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752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ED3E8A01-EA76-8634-37BB-93A42FE5F759}"/>
              </a:ext>
            </a:extLst>
          </p:cNvPr>
          <p:cNvPicPr>
            <a:picLocks noChangeAspect="1"/>
          </p:cNvPicPr>
          <p:nvPr/>
        </p:nvPicPr>
        <p:blipFill>
          <a:blip r:embed="rId2"/>
          <a:stretch>
            <a:fillRect/>
          </a:stretch>
        </p:blipFill>
        <p:spPr>
          <a:xfrm>
            <a:off x="3842315" y="153175"/>
            <a:ext cx="5154840" cy="4744112"/>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E55C8018-1563-8BFA-CB1B-535B2387F971}"/>
              </a:ext>
            </a:extLst>
          </p:cNvPr>
          <p:cNvSpPr txBox="1"/>
          <p:nvPr/>
        </p:nvSpPr>
        <p:spPr>
          <a:xfrm>
            <a:off x="331751" y="1367440"/>
            <a:ext cx="3510589" cy="830997"/>
          </a:xfrm>
          <a:prstGeom prst="rect">
            <a:avLst/>
          </a:prstGeom>
          <a:noFill/>
        </p:spPr>
        <p:txBody>
          <a:bodyPr wrap="square" rtlCol="0">
            <a:spAutoFit/>
          </a:bodyPr>
          <a:lstStyle/>
          <a:p>
            <a:pPr algn="ctr"/>
            <a:r>
              <a:rPr lang="en-US" sz="2400" b="1" dirty="0">
                <a:solidFill>
                  <a:schemeClr val="bg1"/>
                </a:solidFill>
                <a:latin typeface="-apple-system"/>
              </a:rPr>
              <a:t>Showing the number of sales based on the city </a:t>
            </a:r>
            <a:endParaRPr lang="en-US" sz="1600" dirty="0"/>
          </a:p>
        </p:txBody>
      </p:sp>
      <p:grpSp>
        <p:nvGrpSpPr>
          <p:cNvPr id="5" name="Google Shape;1600;p45">
            <a:extLst>
              <a:ext uri="{FF2B5EF4-FFF2-40B4-BE49-F238E27FC236}">
                <a16:creationId xmlns:a16="http://schemas.microsoft.com/office/drawing/2014/main" id="{C0E196D9-6FD2-5EB2-D832-96C2CF89DFC8}"/>
              </a:ext>
            </a:extLst>
          </p:cNvPr>
          <p:cNvGrpSpPr/>
          <p:nvPr/>
        </p:nvGrpSpPr>
        <p:grpSpPr>
          <a:xfrm flipH="1">
            <a:off x="731007" y="2269003"/>
            <a:ext cx="2712076" cy="302747"/>
            <a:chOff x="2363547" y="1069304"/>
            <a:chExt cx="4473900" cy="192184"/>
          </a:xfrm>
        </p:grpSpPr>
        <p:grpSp>
          <p:nvGrpSpPr>
            <p:cNvPr id="6" name="Google Shape;1601;p45">
              <a:extLst>
                <a:ext uri="{FF2B5EF4-FFF2-40B4-BE49-F238E27FC236}">
                  <a16:creationId xmlns:a16="http://schemas.microsoft.com/office/drawing/2014/main" id="{68541E98-1EF6-352C-1288-FDBDDE469E14}"/>
                </a:ext>
              </a:extLst>
            </p:cNvPr>
            <p:cNvGrpSpPr/>
            <p:nvPr/>
          </p:nvGrpSpPr>
          <p:grpSpPr>
            <a:xfrm>
              <a:off x="2363547" y="1069304"/>
              <a:ext cx="4416900" cy="192184"/>
              <a:chOff x="2335097" y="1069304"/>
              <a:chExt cx="4416900" cy="192184"/>
            </a:xfrm>
          </p:grpSpPr>
          <p:sp>
            <p:nvSpPr>
              <p:cNvPr id="8" name="Google Shape;1602;p45">
                <a:extLst>
                  <a:ext uri="{FF2B5EF4-FFF2-40B4-BE49-F238E27FC236}">
                    <a16:creationId xmlns:a16="http://schemas.microsoft.com/office/drawing/2014/main" id="{27332DDB-E9EB-2564-090D-29FA80382F78}"/>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603;p45">
                <a:extLst>
                  <a:ext uri="{FF2B5EF4-FFF2-40B4-BE49-F238E27FC236}">
                    <a16:creationId xmlns:a16="http://schemas.microsoft.com/office/drawing/2014/main" id="{A22CCB4E-6B1F-C12C-35C9-77F36311CEE0}"/>
                  </a:ext>
                </a:extLst>
              </p:cNvPr>
              <p:cNvCxnSpPr>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605;p45">
                <a:extLst>
                  <a:ext uri="{FF2B5EF4-FFF2-40B4-BE49-F238E27FC236}">
                    <a16:creationId xmlns:a16="http://schemas.microsoft.com/office/drawing/2014/main" id="{6727D8EE-060C-5F5D-4A8E-04023064D935}"/>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4;p45">
              <a:extLst>
                <a:ext uri="{FF2B5EF4-FFF2-40B4-BE49-F238E27FC236}">
                  <a16:creationId xmlns:a16="http://schemas.microsoft.com/office/drawing/2014/main" id="{0F2AF549-22D9-AF9F-6305-0E6E4A5853B2}"/>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00886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84A72E23-B411-6EF9-1A3B-07CB23642ADD}"/>
              </a:ext>
            </a:extLst>
          </p:cNvPr>
          <p:cNvPicPr>
            <a:picLocks noChangeAspect="1"/>
          </p:cNvPicPr>
          <p:nvPr/>
        </p:nvPicPr>
        <p:blipFill>
          <a:blip r:embed="rId2"/>
          <a:stretch>
            <a:fillRect/>
          </a:stretch>
        </p:blipFill>
        <p:spPr>
          <a:xfrm>
            <a:off x="3804295" y="114971"/>
            <a:ext cx="5181678" cy="4797271"/>
          </a:xfrm>
          <a:prstGeom prst="rect">
            <a:avLst/>
          </a:prstGeom>
          <a:ln>
            <a:solidFill>
              <a:schemeClr val="bg2">
                <a:lumMod val="85000"/>
              </a:schemeClr>
            </a:solidFill>
          </a:ln>
        </p:spPr>
      </p:pic>
      <p:grpSp>
        <p:nvGrpSpPr>
          <p:cNvPr id="5" name="Google Shape;1600;p45">
            <a:extLst>
              <a:ext uri="{FF2B5EF4-FFF2-40B4-BE49-F238E27FC236}">
                <a16:creationId xmlns:a16="http://schemas.microsoft.com/office/drawing/2014/main" id="{75476A6D-97A5-4EB4-03C2-5A2073A551D5}"/>
              </a:ext>
            </a:extLst>
          </p:cNvPr>
          <p:cNvGrpSpPr/>
          <p:nvPr/>
        </p:nvGrpSpPr>
        <p:grpSpPr>
          <a:xfrm flipH="1">
            <a:off x="389621" y="2673040"/>
            <a:ext cx="3168503" cy="302747"/>
            <a:chOff x="2363547" y="1069304"/>
            <a:chExt cx="4473900" cy="192184"/>
          </a:xfrm>
        </p:grpSpPr>
        <p:grpSp>
          <p:nvGrpSpPr>
            <p:cNvPr id="6" name="Google Shape;1601;p45">
              <a:extLst>
                <a:ext uri="{FF2B5EF4-FFF2-40B4-BE49-F238E27FC236}">
                  <a16:creationId xmlns:a16="http://schemas.microsoft.com/office/drawing/2014/main" id="{7B1585E1-A088-D5C0-D13F-4BD34F56A5E9}"/>
                </a:ext>
              </a:extLst>
            </p:cNvPr>
            <p:cNvGrpSpPr/>
            <p:nvPr/>
          </p:nvGrpSpPr>
          <p:grpSpPr>
            <a:xfrm>
              <a:off x="2363547" y="1069304"/>
              <a:ext cx="4416900" cy="192184"/>
              <a:chOff x="2335097" y="1069304"/>
              <a:chExt cx="4416900" cy="192184"/>
            </a:xfrm>
          </p:grpSpPr>
          <p:sp>
            <p:nvSpPr>
              <p:cNvPr id="8" name="Google Shape;1602;p45">
                <a:extLst>
                  <a:ext uri="{FF2B5EF4-FFF2-40B4-BE49-F238E27FC236}">
                    <a16:creationId xmlns:a16="http://schemas.microsoft.com/office/drawing/2014/main" id="{2ACF7990-1FCB-F689-CE22-5C38DE8C9B23}"/>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603;p45">
                <a:extLst>
                  <a:ext uri="{FF2B5EF4-FFF2-40B4-BE49-F238E27FC236}">
                    <a16:creationId xmlns:a16="http://schemas.microsoft.com/office/drawing/2014/main" id="{30A33CC6-EAC3-C110-7871-265C8F453AC9}"/>
                  </a:ext>
                </a:extLst>
              </p:cNvPr>
              <p:cNvCxnSpPr>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605;p45">
                <a:extLst>
                  <a:ext uri="{FF2B5EF4-FFF2-40B4-BE49-F238E27FC236}">
                    <a16:creationId xmlns:a16="http://schemas.microsoft.com/office/drawing/2014/main" id="{8ECAD2FB-DB02-FE21-EE97-3CEB3E148D39}"/>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4;p45">
              <a:extLst>
                <a:ext uri="{FF2B5EF4-FFF2-40B4-BE49-F238E27FC236}">
                  <a16:creationId xmlns:a16="http://schemas.microsoft.com/office/drawing/2014/main" id="{C042321D-6177-5DBD-F5AD-D6AB28C10DD5}"/>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مربع نص 10">
            <a:extLst>
              <a:ext uri="{FF2B5EF4-FFF2-40B4-BE49-F238E27FC236}">
                <a16:creationId xmlns:a16="http://schemas.microsoft.com/office/drawing/2014/main" id="{9D0F8923-2CD4-9072-663B-9B32A211E438}"/>
              </a:ext>
            </a:extLst>
          </p:cNvPr>
          <p:cNvSpPr txBox="1"/>
          <p:nvPr/>
        </p:nvSpPr>
        <p:spPr>
          <a:xfrm>
            <a:off x="389621" y="1816690"/>
            <a:ext cx="3071190" cy="707886"/>
          </a:xfrm>
          <a:prstGeom prst="rect">
            <a:avLst/>
          </a:prstGeom>
          <a:noFill/>
        </p:spPr>
        <p:txBody>
          <a:bodyPr wrap="square" rtlCol="0">
            <a:spAutoFit/>
          </a:bodyPr>
          <a:lstStyle/>
          <a:p>
            <a:pPr algn="ctr"/>
            <a:r>
              <a:rPr lang="en-US" sz="2000" b="1" dirty="0">
                <a:solidFill>
                  <a:schemeClr val="bg1"/>
                </a:solidFill>
              </a:rPr>
              <a:t>The sum of the monthly sales </a:t>
            </a:r>
          </a:p>
        </p:txBody>
      </p:sp>
    </p:spTree>
    <p:extLst>
      <p:ext uri="{BB962C8B-B14F-4D97-AF65-F5344CB8AC3E}">
        <p14:creationId xmlns:p14="http://schemas.microsoft.com/office/powerpoint/2010/main" val="2129834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00A1CD30-1C3E-C945-A5D5-B10AD429C112}"/>
              </a:ext>
            </a:extLst>
          </p:cNvPr>
          <p:cNvPicPr>
            <a:picLocks noChangeAspect="1"/>
          </p:cNvPicPr>
          <p:nvPr/>
        </p:nvPicPr>
        <p:blipFill>
          <a:blip r:embed="rId2"/>
          <a:stretch>
            <a:fillRect/>
          </a:stretch>
        </p:blipFill>
        <p:spPr>
          <a:xfrm>
            <a:off x="3666071" y="170121"/>
            <a:ext cx="5222748" cy="4719077"/>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3CC47684-5D4F-230D-6C2D-A6C71E7B7F1F}"/>
              </a:ext>
            </a:extLst>
          </p:cNvPr>
          <p:cNvSpPr txBox="1"/>
          <p:nvPr/>
        </p:nvSpPr>
        <p:spPr>
          <a:xfrm>
            <a:off x="446566" y="1456660"/>
            <a:ext cx="3009015" cy="1015663"/>
          </a:xfrm>
          <a:prstGeom prst="rect">
            <a:avLst/>
          </a:prstGeom>
          <a:noFill/>
        </p:spPr>
        <p:txBody>
          <a:bodyPr wrap="square" rtlCol="0">
            <a:spAutoFit/>
          </a:bodyPr>
          <a:lstStyle/>
          <a:p>
            <a:pPr algn="l"/>
            <a:r>
              <a:rPr lang="en-US" sz="2000" b="1" dirty="0">
                <a:solidFill>
                  <a:schemeClr val="bg1"/>
                </a:solidFill>
                <a:latin typeface="-apple-system"/>
              </a:rPr>
              <a:t>S</a:t>
            </a:r>
            <a:r>
              <a:rPr lang="en-US" sz="2000" b="1" i="0" dirty="0">
                <a:solidFill>
                  <a:schemeClr val="bg1"/>
                </a:solidFill>
                <a:effectLst/>
                <a:latin typeface="-apple-system"/>
              </a:rPr>
              <a:t>how the items grouped by the month, product attributes</a:t>
            </a:r>
          </a:p>
        </p:txBody>
      </p:sp>
      <p:grpSp>
        <p:nvGrpSpPr>
          <p:cNvPr id="5" name="Google Shape;1600;p45">
            <a:extLst>
              <a:ext uri="{FF2B5EF4-FFF2-40B4-BE49-F238E27FC236}">
                <a16:creationId xmlns:a16="http://schemas.microsoft.com/office/drawing/2014/main" id="{2D443999-B006-6CB8-495B-6C18EEFEBEDA}"/>
              </a:ext>
            </a:extLst>
          </p:cNvPr>
          <p:cNvGrpSpPr/>
          <p:nvPr/>
        </p:nvGrpSpPr>
        <p:grpSpPr>
          <a:xfrm flipH="1">
            <a:off x="287078" y="2420376"/>
            <a:ext cx="3168503" cy="302747"/>
            <a:chOff x="2363547" y="1069304"/>
            <a:chExt cx="4473900" cy="192184"/>
          </a:xfrm>
        </p:grpSpPr>
        <p:grpSp>
          <p:nvGrpSpPr>
            <p:cNvPr id="6" name="Google Shape;1601;p45">
              <a:extLst>
                <a:ext uri="{FF2B5EF4-FFF2-40B4-BE49-F238E27FC236}">
                  <a16:creationId xmlns:a16="http://schemas.microsoft.com/office/drawing/2014/main" id="{EC1F356C-3057-FFAB-6D6A-5443E4584695}"/>
                </a:ext>
              </a:extLst>
            </p:cNvPr>
            <p:cNvGrpSpPr/>
            <p:nvPr/>
          </p:nvGrpSpPr>
          <p:grpSpPr>
            <a:xfrm>
              <a:off x="2363547" y="1069304"/>
              <a:ext cx="4416900" cy="192184"/>
              <a:chOff x="2335097" y="1069304"/>
              <a:chExt cx="4416900" cy="192184"/>
            </a:xfrm>
          </p:grpSpPr>
          <p:sp>
            <p:nvSpPr>
              <p:cNvPr id="8" name="Google Shape;1602;p45">
                <a:extLst>
                  <a:ext uri="{FF2B5EF4-FFF2-40B4-BE49-F238E27FC236}">
                    <a16:creationId xmlns:a16="http://schemas.microsoft.com/office/drawing/2014/main" id="{4956DC23-4CA2-4064-DB82-B28F92202210}"/>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603;p45">
                <a:extLst>
                  <a:ext uri="{FF2B5EF4-FFF2-40B4-BE49-F238E27FC236}">
                    <a16:creationId xmlns:a16="http://schemas.microsoft.com/office/drawing/2014/main" id="{DC01B156-395C-D8E5-1204-90ADF92F38D1}"/>
                  </a:ext>
                </a:extLst>
              </p:cNvPr>
              <p:cNvCxnSpPr>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605;p45">
                <a:extLst>
                  <a:ext uri="{FF2B5EF4-FFF2-40B4-BE49-F238E27FC236}">
                    <a16:creationId xmlns:a16="http://schemas.microsoft.com/office/drawing/2014/main" id="{F9E02F93-6765-535C-25A7-94A2F48EAB94}"/>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4;p45">
              <a:extLst>
                <a:ext uri="{FF2B5EF4-FFF2-40B4-BE49-F238E27FC236}">
                  <a16:creationId xmlns:a16="http://schemas.microsoft.com/office/drawing/2014/main" id="{DCD0E30B-64B4-3825-21DE-17BAEDEEB4FE}"/>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262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0B1459D8-3ED5-6C15-DBC2-B41EFCBCA05E}"/>
              </a:ext>
            </a:extLst>
          </p:cNvPr>
          <p:cNvPicPr>
            <a:picLocks noChangeAspect="1"/>
          </p:cNvPicPr>
          <p:nvPr/>
        </p:nvPicPr>
        <p:blipFill>
          <a:blip r:embed="rId2"/>
          <a:stretch>
            <a:fillRect/>
          </a:stretch>
        </p:blipFill>
        <p:spPr>
          <a:xfrm>
            <a:off x="4037291" y="62297"/>
            <a:ext cx="4973696" cy="5018906"/>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B6A8978E-1002-0B2E-F74B-7E33ED5B600F}"/>
              </a:ext>
            </a:extLst>
          </p:cNvPr>
          <p:cNvSpPr txBox="1"/>
          <p:nvPr/>
        </p:nvSpPr>
        <p:spPr>
          <a:xfrm>
            <a:off x="508739" y="1365029"/>
            <a:ext cx="3009015" cy="1015663"/>
          </a:xfrm>
          <a:prstGeom prst="rect">
            <a:avLst/>
          </a:prstGeom>
          <a:noFill/>
        </p:spPr>
        <p:txBody>
          <a:bodyPr wrap="square" rtlCol="0">
            <a:spAutoFit/>
          </a:bodyPr>
          <a:lstStyle/>
          <a:p>
            <a:pPr algn="ctr"/>
            <a:r>
              <a:rPr lang="en-US" sz="2000" b="1" dirty="0">
                <a:solidFill>
                  <a:schemeClr val="bg1"/>
                </a:solidFill>
                <a:latin typeface="-apple-system"/>
              </a:rPr>
              <a:t>S</a:t>
            </a:r>
            <a:r>
              <a:rPr lang="en-US" sz="2000" b="1" i="0" dirty="0">
                <a:solidFill>
                  <a:schemeClr val="bg1"/>
                </a:solidFill>
                <a:effectLst/>
                <a:latin typeface="-apple-system"/>
              </a:rPr>
              <a:t>howing the relationship between the month and the quantity attributes </a:t>
            </a:r>
          </a:p>
        </p:txBody>
      </p:sp>
      <p:grpSp>
        <p:nvGrpSpPr>
          <p:cNvPr id="5" name="Google Shape;1600;p45">
            <a:extLst>
              <a:ext uri="{FF2B5EF4-FFF2-40B4-BE49-F238E27FC236}">
                <a16:creationId xmlns:a16="http://schemas.microsoft.com/office/drawing/2014/main" id="{D7099EAA-41C4-18A5-4C54-133C4D4F20A9}"/>
              </a:ext>
            </a:extLst>
          </p:cNvPr>
          <p:cNvGrpSpPr/>
          <p:nvPr/>
        </p:nvGrpSpPr>
        <p:grpSpPr>
          <a:xfrm flipH="1">
            <a:off x="428994" y="2460062"/>
            <a:ext cx="3168503" cy="302747"/>
            <a:chOff x="2363547" y="1069304"/>
            <a:chExt cx="4473900" cy="192184"/>
          </a:xfrm>
        </p:grpSpPr>
        <p:grpSp>
          <p:nvGrpSpPr>
            <p:cNvPr id="6" name="Google Shape;1601;p45">
              <a:extLst>
                <a:ext uri="{FF2B5EF4-FFF2-40B4-BE49-F238E27FC236}">
                  <a16:creationId xmlns:a16="http://schemas.microsoft.com/office/drawing/2014/main" id="{CE38BEA9-B606-6315-0C37-C449F18FF71D}"/>
                </a:ext>
              </a:extLst>
            </p:cNvPr>
            <p:cNvGrpSpPr/>
            <p:nvPr/>
          </p:nvGrpSpPr>
          <p:grpSpPr>
            <a:xfrm>
              <a:off x="2363547" y="1069304"/>
              <a:ext cx="4416900" cy="192184"/>
              <a:chOff x="2335097" y="1069304"/>
              <a:chExt cx="4416900" cy="192184"/>
            </a:xfrm>
          </p:grpSpPr>
          <p:sp>
            <p:nvSpPr>
              <p:cNvPr id="8" name="Google Shape;1602;p45">
                <a:extLst>
                  <a:ext uri="{FF2B5EF4-FFF2-40B4-BE49-F238E27FC236}">
                    <a16:creationId xmlns:a16="http://schemas.microsoft.com/office/drawing/2014/main" id="{2BF7CAE1-51FB-2C43-3369-ECD7FFBDD71F}"/>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603;p45">
                <a:extLst>
                  <a:ext uri="{FF2B5EF4-FFF2-40B4-BE49-F238E27FC236}">
                    <a16:creationId xmlns:a16="http://schemas.microsoft.com/office/drawing/2014/main" id="{D125CE99-B50B-8954-B2F6-F6B3DB2834F3}"/>
                  </a:ext>
                </a:extLst>
              </p:cNvPr>
              <p:cNvCxnSpPr>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605;p45">
                <a:extLst>
                  <a:ext uri="{FF2B5EF4-FFF2-40B4-BE49-F238E27FC236}">
                    <a16:creationId xmlns:a16="http://schemas.microsoft.com/office/drawing/2014/main" id="{E8DC8623-7F31-CCAD-2552-7371BF804104}"/>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4;p45">
              <a:extLst>
                <a:ext uri="{FF2B5EF4-FFF2-40B4-BE49-F238E27FC236}">
                  <a16:creationId xmlns:a16="http://schemas.microsoft.com/office/drawing/2014/main" id="{2EA84420-DB81-8B35-5752-3993742A2CD0}"/>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89596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D1D8CB7F-D30F-D577-F392-CDE0C4A9694C}"/>
              </a:ext>
            </a:extLst>
          </p:cNvPr>
          <p:cNvPicPr>
            <a:picLocks noChangeAspect="1"/>
          </p:cNvPicPr>
          <p:nvPr/>
        </p:nvPicPr>
        <p:blipFill>
          <a:blip r:embed="rId2"/>
          <a:stretch>
            <a:fillRect/>
          </a:stretch>
        </p:blipFill>
        <p:spPr>
          <a:xfrm>
            <a:off x="4037292" y="189909"/>
            <a:ext cx="4917975" cy="4763681"/>
          </a:xfrm>
          <a:prstGeom prst="rect">
            <a:avLst/>
          </a:prstGeom>
          <a:ln>
            <a:solidFill>
              <a:schemeClr val="bg2">
                <a:lumMod val="85000"/>
              </a:schemeClr>
            </a:solidFill>
          </a:ln>
        </p:spPr>
      </p:pic>
      <p:grpSp>
        <p:nvGrpSpPr>
          <p:cNvPr id="4" name="Google Shape;1600;p45">
            <a:extLst>
              <a:ext uri="{FF2B5EF4-FFF2-40B4-BE49-F238E27FC236}">
                <a16:creationId xmlns:a16="http://schemas.microsoft.com/office/drawing/2014/main" id="{28C559A5-23D3-84D8-C9F4-65E0FC7D2B31}"/>
              </a:ext>
            </a:extLst>
          </p:cNvPr>
          <p:cNvGrpSpPr/>
          <p:nvPr/>
        </p:nvGrpSpPr>
        <p:grpSpPr>
          <a:xfrm flipH="1">
            <a:off x="453417" y="2553361"/>
            <a:ext cx="3168503" cy="302747"/>
            <a:chOff x="2363547" y="1069304"/>
            <a:chExt cx="4473900" cy="192184"/>
          </a:xfrm>
        </p:grpSpPr>
        <p:grpSp>
          <p:nvGrpSpPr>
            <p:cNvPr id="5" name="Google Shape;1601;p45">
              <a:extLst>
                <a:ext uri="{FF2B5EF4-FFF2-40B4-BE49-F238E27FC236}">
                  <a16:creationId xmlns:a16="http://schemas.microsoft.com/office/drawing/2014/main" id="{803A813A-E522-84E9-7961-FD5B19AE8873}"/>
                </a:ext>
              </a:extLst>
            </p:cNvPr>
            <p:cNvGrpSpPr/>
            <p:nvPr/>
          </p:nvGrpSpPr>
          <p:grpSpPr>
            <a:xfrm>
              <a:off x="2363547" y="1069304"/>
              <a:ext cx="4416900" cy="192184"/>
              <a:chOff x="2335097" y="1069304"/>
              <a:chExt cx="4416900" cy="192184"/>
            </a:xfrm>
          </p:grpSpPr>
          <p:sp>
            <p:nvSpPr>
              <p:cNvPr id="7" name="Google Shape;1602;p45">
                <a:extLst>
                  <a:ext uri="{FF2B5EF4-FFF2-40B4-BE49-F238E27FC236}">
                    <a16:creationId xmlns:a16="http://schemas.microsoft.com/office/drawing/2014/main" id="{EA867ADA-2F9A-E0AE-D124-A531C3C7734B}"/>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603;p45">
                <a:extLst>
                  <a:ext uri="{FF2B5EF4-FFF2-40B4-BE49-F238E27FC236}">
                    <a16:creationId xmlns:a16="http://schemas.microsoft.com/office/drawing/2014/main" id="{F7DEBDC5-7A47-0E94-4442-5340E1377B86}"/>
                  </a:ext>
                </a:extLst>
              </p:cNvPr>
              <p:cNvCxnSpPr>
                <a:stCxn id="6" idx="6"/>
                <a:endCxn id="9"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9" name="Google Shape;1605;p45">
                <a:extLst>
                  <a:ext uri="{FF2B5EF4-FFF2-40B4-BE49-F238E27FC236}">
                    <a16:creationId xmlns:a16="http://schemas.microsoft.com/office/drawing/2014/main" id="{3BA5C0EC-6245-2DA3-6CB9-D55E9FA7DB12}"/>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604;p45">
              <a:extLst>
                <a:ext uri="{FF2B5EF4-FFF2-40B4-BE49-F238E27FC236}">
                  <a16:creationId xmlns:a16="http://schemas.microsoft.com/office/drawing/2014/main" id="{F5EF37B2-8B9C-7D10-1290-E464E99FA10D}"/>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مربع نص 9">
            <a:extLst>
              <a:ext uri="{FF2B5EF4-FFF2-40B4-BE49-F238E27FC236}">
                <a16:creationId xmlns:a16="http://schemas.microsoft.com/office/drawing/2014/main" id="{010559E2-E2AE-21B5-BB27-34CA509407F7}"/>
              </a:ext>
            </a:extLst>
          </p:cNvPr>
          <p:cNvSpPr txBox="1"/>
          <p:nvPr/>
        </p:nvSpPr>
        <p:spPr>
          <a:xfrm>
            <a:off x="359884" y="1697011"/>
            <a:ext cx="3189769" cy="707886"/>
          </a:xfrm>
          <a:prstGeom prst="rect">
            <a:avLst/>
          </a:prstGeom>
          <a:noFill/>
        </p:spPr>
        <p:txBody>
          <a:bodyPr wrap="square" rtlCol="0">
            <a:spAutoFit/>
          </a:bodyPr>
          <a:lstStyle/>
          <a:p>
            <a:pPr algn="ctr"/>
            <a:r>
              <a:rPr lang="en-US" sz="2000" b="1" dirty="0">
                <a:solidFill>
                  <a:schemeClr val="bg1"/>
                </a:solidFill>
              </a:rPr>
              <a:t>Number of quantity of each product </a:t>
            </a:r>
          </a:p>
        </p:txBody>
      </p:sp>
    </p:spTree>
    <p:extLst>
      <p:ext uri="{BB962C8B-B14F-4D97-AF65-F5344CB8AC3E}">
        <p14:creationId xmlns:p14="http://schemas.microsoft.com/office/powerpoint/2010/main" val="3335395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BDAF2FDC-EBFD-396D-6E8A-B8D87695A6BD}"/>
              </a:ext>
            </a:extLst>
          </p:cNvPr>
          <p:cNvPicPr>
            <a:picLocks noChangeAspect="1"/>
          </p:cNvPicPr>
          <p:nvPr/>
        </p:nvPicPr>
        <p:blipFill>
          <a:blip r:embed="rId2"/>
          <a:stretch>
            <a:fillRect/>
          </a:stretch>
        </p:blipFill>
        <p:spPr>
          <a:xfrm>
            <a:off x="3646967" y="94045"/>
            <a:ext cx="5338759" cy="4807564"/>
          </a:xfrm>
          <a:prstGeom prst="rect">
            <a:avLst/>
          </a:prstGeom>
          <a:ln>
            <a:solidFill>
              <a:schemeClr val="bg2">
                <a:lumMod val="85000"/>
              </a:schemeClr>
            </a:solidFill>
          </a:ln>
        </p:spPr>
      </p:pic>
      <p:grpSp>
        <p:nvGrpSpPr>
          <p:cNvPr id="5" name="Google Shape;1600;p45">
            <a:extLst>
              <a:ext uri="{FF2B5EF4-FFF2-40B4-BE49-F238E27FC236}">
                <a16:creationId xmlns:a16="http://schemas.microsoft.com/office/drawing/2014/main" id="{3B760FD4-088C-AC1E-75E9-94D4DBCB5994}"/>
              </a:ext>
            </a:extLst>
          </p:cNvPr>
          <p:cNvGrpSpPr/>
          <p:nvPr/>
        </p:nvGrpSpPr>
        <p:grpSpPr>
          <a:xfrm flipH="1">
            <a:off x="453417" y="2553361"/>
            <a:ext cx="2842676" cy="302747"/>
            <a:chOff x="2363547" y="1069304"/>
            <a:chExt cx="4473900" cy="192184"/>
          </a:xfrm>
        </p:grpSpPr>
        <p:grpSp>
          <p:nvGrpSpPr>
            <p:cNvPr id="6" name="Google Shape;1601;p45">
              <a:extLst>
                <a:ext uri="{FF2B5EF4-FFF2-40B4-BE49-F238E27FC236}">
                  <a16:creationId xmlns:a16="http://schemas.microsoft.com/office/drawing/2014/main" id="{49D99F47-1984-E866-2B7B-9E260A906967}"/>
                </a:ext>
              </a:extLst>
            </p:cNvPr>
            <p:cNvGrpSpPr/>
            <p:nvPr/>
          </p:nvGrpSpPr>
          <p:grpSpPr>
            <a:xfrm>
              <a:off x="2363547" y="1069304"/>
              <a:ext cx="4416900" cy="192184"/>
              <a:chOff x="2335097" y="1069304"/>
              <a:chExt cx="4416900" cy="192184"/>
            </a:xfrm>
          </p:grpSpPr>
          <p:sp>
            <p:nvSpPr>
              <p:cNvPr id="8" name="Google Shape;1602;p45">
                <a:extLst>
                  <a:ext uri="{FF2B5EF4-FFF2-40B4-BE49-F238E27FC236}">
                    <a16:creationId xmlns:a16="http://schemas.microsoft.com/office/drawing/2014/main" id="{3D93EBE4-EB43-FD5C-A90A-660BD93F136D}"/>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603;p45">
                <a:extLst>
                  <a:ext uri="{FF2B5EF4-FFF2-40B4-BE49-F238E27FC236}">
                    <a16:creationId xmlns:a16="http://schemas.microsoft.com/office/drawing/2014/main" id="{8F8CB10D-6256-D072-D238-944B9979D134}"/>
                  </a:ext>
                </a:extLst>
              </p:cNvPr>
              <p:cNvCxnSpPr>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605;p45">
                <a:extLst>
                  <a:ext uri="{FF2B5EF4-FFF2-40B4-BE49-F238E27FC236}">
                    <a16:creationId xmlns:a16="http://schemas.microsoft.com/office/drawing/2014/main" id="{7E9605BC-CF23-153E-12B2-CDC0CFAC234D}"/>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4;p45">
              <a:extLst>
                <a:ext uri="{FF2B5EF4-FFF2-40B4-BE49-F238E27FC236}">
                  <a16:creationId xmlns:a16="http://schemas.microsoft.com/office/drawing/2014/main" id="{EED14A8C-8160-CE4D-8B6D-EAC881C0716D}"/>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مربع نص 10">
            <a:extLst>
              <a:ext uri="{FF2B5EF4-FFF2-40B4-BE49-F238E27FC236}">
                <a16:creationId xmlns:a16="http://schemas.microsoft.com/office/drawing/2014/main" id="{C2F9CCBE-FE83-2730-028D-E87389BC4028}"/>
              </a:ext>
            </a:extLst>
          </p:cNvPr>
          <p:cNvSpPr txBox="1"/>
          <p:nvPr/>
        </p:nvSpPr>
        <p:spPr>
          <a:xfrm>
            <a:off x="158274" y="1479895"/>
            <a:ext cx="3391251" cy="1015663"/>
          </a:xfrm>
          <a:prstGeom prst="rect">
            <a:avLst/>
          </a:prstGeom>
          <a:noFill/>
        </p:spPr>
        <p:txBody>
          <a:bodyPr wrap="square" rtlCol="0">
            <a:spAutoFit/>
          </a:bodyPr>
          <a:lstStyle/>
          <a:p>
            <a:pPr algn="ctr"/>
            <a:r>
              <a:rPr lang="en-US" sz="2000" b="1" i="0" dirty="0">
                <a:solidFill>
                  <a:schemeClr val="bg1"/>
                </a:solidFill>
                <a:effectLst/>
                <a:latin typeface="-apple-system"/>
              </a:rPr>
              <a:t>Showing the relationship between the product and the quantity attribute</a:t>
            </a:r>
          </a:p>
        </p:txBody>
      </p:sp>
    </p:spTree>
    <p:extLst>
      <p:ext uri="{BB962C8B-B14F-4D97-AF65-F5344CB8AC3E}">
        <p14:creationId xmlns:p14="http://schemas.microsoft.com/office/powerpoint/2010/main" val="2477168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3CDBACB5-1838-3C8C-ACE2-F45190410AA5}"/>
              </a:ext>
            </a:extLst>
          </p:cNvPr>
          <p:cNvPicPr>
            <a:picLocks noChangeAspect="1"/>
          </p:cNvPicPr>
          <p:nvPr/>
        </p:nvPicPr>
        <p:blipFill>
          <a:blip r:embed="rId2"/>
          <a:stretch>
            <a:fillRect/>
          </a:stretch>
        </p:blipFill>
        <p:spPr>
          <a:xfrm>
            <a:off x="3459624" y="113957"/>
            <a:ext cx="5563376" cy="4915586"/>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E6AB7FA7-53AE-5B40-7EFE-52CE6AFF90A6}"/>
              </a:ext>
            </a:extLst>
          </p:cNvPr>
          <p:cNvSpPr txBox="1"/>
          <p:nvPr/>
        </p:nvSpPr>
        <p:spPr>
          <a:xfrm>
            <a:off x="121000" y="1257643"/>
            <a:ext cx="3193810" cy="830997"/>
          </a:xfrm>
          <a:prstGeom prst="rect">
            <a:avLst/>
          </a:prstGeom>
          <a:noFill/>
        </p:spPr>
        <p:txBody>
          <a:bodyPr wrap="square" rtlCol="0">
            <a:spAutoFit/>
          </a:bodyPr>
          <a:lstStyle/>
          <a:p>
            <a:pPr algn="ctr"/>
            <a:r>
              <a:rPr lang="en-US" sz="2400" b="1" i="0" dirty="0">
                <a:solidFill>
                  <a:schemeClr val="bg1"/>
                </a:solidFill>
                <a:effectLst/>
                <a:latin typeface="-apple-system"/>
              </a:rPr>
              <a:t>products most often sold together</a:t>
            </a:r>
          </a:p>
        </p:txBody>
      </p:sp>
      <p:grpSp>
        <p:nvGrpSpPr>
          <p:cNvPr id="5" name="Google Shape;1600;p45">
            <a:extLst>
              <a:ext uri="{FF2B5EF4-FFF2-40B4-BE49-F238E27FC236}">
                <a16:creationId xmlns:a16="http://schemas.microsoft.com/office/drawing/2014/main" id="{C006BDC1-772C-D011-6D9C-0BEB061A8D26}"/>
              </a:ext>
            </a:extLst>
          </p:cNvPr>
          <p:cNvGrpSpPr/>
          <p:nvPr/>
        </p:nvGrpSpPr>
        <p:grpSpPr>
          <a:xfrm flipH="1">
            <a:off x="296567" y="2074896"/>
            <a:ext cx="2842676" cy="302747"/>
            <a:chOff x="2363547" y="1069304"/>
            <a:chExt cx="4473900" cy="192184"/>
          </a:xfrm>
        </p:grpSpPr>
        <p:grpSp>
          <p:nvGrpSpPr>
            <p:cNvPr id="6" name="Google Shape;1601;p45">
              <a:extLst>
                <a:ext uri="{FF2B5EF4-FFF2-40B4-BE49-F238E27FC236}">
                  <a16:creationId xmlns:a16="http://schemas.microsoft.com/office/drawing/2014/main" id="{1D07FD95-0844-2EFC-1E13-156D34AA3098}"/>
                </a:ext>
              </a:extLst>
            </p:cNvPr>
            <p:cNvGrpSpPr/>
            <p:nvPr/>
          </p:nvGrpSpPr>
          <p:grpSpPr>
            <a:xfrm>
              <a:off x="2363547" y="1069304"/>
              <a:ext cx="4416900" cy="192184"/>
              <a:chOff x="2335097" y="1069304"/>
              <a:chExt cx="4416900" cy="192184"/>
            </a:xfrm>
          </p:grpSpPr>
          <p:sp>
            <p:nvSpPr>
              <p:cNvPr id="8" name="Google Shape;1602;p45">
                <a:extLst>
                  <a:ext uri="{FF2B5EF4-FFF2-40B4-BE49-F238E27FC236}">
                    <a16:creationId xmlns:a16="http://schemas.microsoft.com/office/drawing/2014/main" id="{1688E03A-B9AC-85DB-2258-00687809CA72}"/>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603;p45">
                <a:extLst>
                  <a:ext uri="{FF2B5EF4-FFF2-40B4-BE49-F238E27FC236}">
                    <a16:creationId xmlns:a16="http://schemas.microsoft.com/office/drawing/2014/main" id="{8CAAB38A-B929-FF4C-EB01-A9E42FA80AAC}"/>
                  </a:ext>
                </a:extLst>
              </p:cNvPr>
              <p:cNvCxnSpPr>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605;p45">
                <a:extLst>
                  <a:ext uri="{FF2B5EF4-FFF2-40B4-BE49-F238E27FC236}">
                    <a16:creationId xmlns:a16="http://schemas.microsoft.com/office/drawing/2014/main" id="{0D0C6F1F-D678-7B1B-3F49-83F7909B672D}"/>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4;p45">
              <a:extLst>
                <a:ext uri="{FF2B5EF4-FFF2-40B4-BE49-F238E27FC236}">
                  <a16:creationId xmlns:a16="http://schemas.microsoft.com/office/drawing/2014/main" id="{594BF5E8-40D2-D52B-5152-FCE08A38B7E7}"/>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7033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33"/>
          <p:cNvSpPr txBox="1">
            <a:spLocks noGrp="1"/>
          </p:cNvSpPr>
          <p:nvPr>
            <p:ph type="title"/>
          </p:nvPr>
        </p:nvSpPr>
        <p:spPr>
          <a:xfrm>
            <a:off x="2598875" y="787425"/>
            <a:ext cx="3946500" cy="1175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4</a:t>
            </a:r>
            <a:endParaRPr dirty="0"/>
          </a:p>
        </p:txBody>
      </p:sp>
      <p:sp>
        <p:nvSpPr>
          <p:cNvPr id="1113" name="Google Shape;1113;p33"/>
          <p:cNvSpPr txBox="1">
            <a:spLocks noGrp="1"/>
          </p:cNvSpPr>
          <p:nvPr>
            <p:ph type="title" idx="2"/>
          </p:nvPr>
        </p:nvSpPr>
        <p:spPr>
          <a:xfrm>
            <a:off x="983461" y="2496193"/>
            <a:ext cx="7273111" cy="1872313"/>
          </a:xfrm>
          <a:prstGeom prst="rect">
            <a:avLst/>
          </a:prstGeom>
        </p:spPr>
        <p:txBody>
          <a:bodyPr spcFirstLastPara="1" wrap="square" lIns="91425" tIns="0" rIns="91425" bIns="0" anchor="t" anchorCtr="0">
            <a:noAutofit/>
          </a:bodyPr>
          <a:lstStyle/>
          <a:p>
            <a:pPr algn="ctr"/>
            <a:r>
              <a:rPr lang="en-US" sz="4400" i="0" dirty="0">
                <a:effectLst/>
                <a:latin typeface="-apple-system"/>
              </a:rPr>
              <a:t>Model Building</a:t>
            </a:r>
            <a:br>
              <a:rPr lang="en-US" b="0" i="0" dirty="0">
                <a:effectLst/>
                <a:latin typeface="-apple-system"/>
              </a:rPr>
            </a:br>
            <a:r>
              <a:rPr lang="en-US" b="0" i="0" dirty="0">
                <a:effectLst/>
                <a:latin typeface="-apple-system"/>
              </a:rPr>
              <a:t> </a:t>
            </a:r>
            <a:r>
              <a:rPr lang="en-US" sz="3600" b="0" i="0" dirty="0">
                <a:effectLst/>
                <a:latin typeface="-apple-system"/>
              </a:rPr>
              <a:t>(</a:t>
            </a:r>
            <a:r>
              <a:rPr lang="en-US" sz="3600" b="0" dirty="0" err="1"/>
              <a:t>Apriori</a:t>
            </a:r>
            <a:r>
              <a:rPr lang="en-US" sz="3600" b="0" dirty="0"/>
              <a:t> </a:t>
            </a:r>
            <a:r>
              <a:rPr lang="en-US" sz="3600" b="0" dirty="0" err="1"/>
              <a:t>Algorithms,FPgrowth</a:t>
            </a:r>
            <a:r>
              <a:rPr lang="en-US" sz="3600" b="0" i="0" dirty="0">
                <a:effectLst/>
                <a:latin typeface="-apple-system"/>
              </a:rPr>
              <a:t>)</a:t>
            </a:r>
            <a:br>
              <a:rPr lang="en-US" b="0" i="0" dirty="0">
                <a:effectLst/>
                <a:latin typeface="-apple-system"/>
              </a:rPr>
            </a:br>
            <a:br>
              <a:rPr lang="en-US" b="0" i="0" dirty="0">
                <a:effectLst/>
                <a:latin typeface="-apple-system"/>
              </a:rPr>
            </a:br>
            <a:r>
              <a:rPr lang="en-US" b="0" i="0" dirty="0">
                <a:effectLst/>
                <a:latin typeface="-apple-system"/>
              </a:rPr>
              <a:t> </a:t>
            </a:r>
            <a:endParaRPr dirty="0">
              <a:latin typeface="Montserrat"/>
              <a:ea typeface="Montserrat"/>
              <a:cs typeface="Montserrat"/>
              <a:sym typeface="Montserrat"/>
            </a:endParaRPr>
          </a:p>
        </p:txBody>
      </p:sp>
      <p:grpSp>
        <p:nvGrpSpPr>
          <p:cNvPr id="1115" name="Google Shape;1115;p33"/>
          <p:cNvGrpSpPr/>
          <p:nvPr/>
        </p:nvGrpSpPr>
        <p:grpSpPr>
          <a:xfrm>
            <a:off x="2972897" y="2089316"/>
            <a:ext cx="3478000" cy="192185"/>
            <a:chOff x="4788672" y="2177404"/>
            <a:chExt cx="3478000" cy="192185"/>
          </a:xfrm>
        </p:grpSpPr>
        <p:sp>
          <p:nvSpPr>
            <p:cNvPr id="1116" name="Google Shape;1116;p33"/>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 name="Google Shape;1117;p33"/>
            <p:cNvCxnSpPr>
              <a:stCxn id="1118" idx="6"/>
              <a:endCxn id="1119"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119" name="Google Shape;1119;p33"/>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3"/>
          <p:cNvGrpSpPr/>
          <p:nvPr/>
        </p:nvGrpSpPr>
        <p:grpSpPr>
          <a:xfrm>
            <a:off x="1005972" y="2347838"/>
            <a:ext cx="873188" cy="546900"/>
            <a:chOff x="1115510" y="4327288"/>
            <a:chExt cx="873188" cy="546900"/>
          </a:xfrm>
        </p:grpSpPr>
        <p:sp>
          <p:nvSpPr>
            <p:cNvPr id="1147" name="Google Shape;1147;p3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33"/>
            <p:cNvGrpSpPr/>
            <p:nvPr/>
          </p:nvGrpSpPr>
          <p:grpSpPr>
            <a:xfrm flipH="1">
              <a:off x="1664772" y="4493938"/>
              <a:ext cx="323925" cy="323650"/>
              <a:chOff x="1608625" y="299800"/>
              <a:chExt cx="323925" cy="323650"/>
            </a:xfrm>
          </p:grpSpPr>
          <p:sp>
            <p:nvSpPr>
              <p:cNvPr id="1149" name="Google Shape;1149;p3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83275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33"/>
          <p:cNvSpPr txBox="1">
            <a:spLocks noGrp="1"/>
          </p:cNvSpPr>
          <p:nvPr>
            <p:ph type="title"/>
          </p:nvPr>
        </p:nvSpPr>
        <p:spPr>
          <a:xfrm>
            <a:off x="2598875" y="787425"/>
            <a:ext cx="3946500" cy="1175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1</a:t>
            </a:r>
            <a:endParaRPr dirty="0"/>
          </a:p>
        </p:txBody>
      </p:sp>
      <p:sp>
        <p:nvSpPr>
          <p:cNvPr id="1113" name="Google Shape;1113;p33"/>
          <p:cNvSpPr txBox="1">
            <a:spLocks noGrp="1"/>
          </p:cNvSpPr>
          <p:nvPr>
            <p:ph type="title" idx="2"/>
          </p:nvPr>
        </p:nvSpPr>
        <p:spPr>
          <a:xfrm>
            <a:off x="2598624" y="2347850"/>
            <a:ext cx="4117483" cy="1229100"/>
          </a:xfrm>
          <a:prstGeom prst="rect">
            <a:avLst/>
          </a:prstGeom>
        </p:spPr>
        <p:txBody>
          <a:bodyPr spcFirstLastPara="1" wrap="square" lIns="91425" tIns="0" rIns="91425" bIns="0" anchor="t" anchorCtr="0">
            <a:noAutofit/>
          </a:bodyPr>
          <a:lstStyle/>
          <a:p>
            <a:pPr algn="l"/>
            <a:r>
              <a:rPr lang="en-US" b="0" i="0" dirty="0">
                <a:effectLst/>
                <a:latin typeface="-apple-system"/>
              </a:rPr>
              <a:t>Business Understanding </a:t>
            </a:r>
            <a:br>
              <a:rPr lang="en-US" b="0" i="0" dirty="0">
                <a:effectLst/>
                <a:latin typeface="-apple-system"/>
              </a:rPr>
            </a:br>
            <a:endParaRPr dirty="0">
              <a:latin typeface="Montserrat"/>
              <a:ea typeface="Montserrat"/>
              <a:cs typeface="Montserrat"/>
              <a:sym typeface="Montserrat"/>
            </a:endParaRPr>
          </a:p>
        </p:txBody>
      </p:sp>
      <p:grpSp>
        <p:nvGrpSpPr>
          <p:cNvPr id="1115" name="Google Shape;1115;p33"/>
          <p:cNvGrpSpPr/>
          <p:nvPr/>
        </p:nvGrpSpPr>
        <p:grpSpPr>
          <a:xfrm>
            <a:off x="2972897" y="2089316"/>
            <a:ext cx="3478000" cy="192185"/>
            <a:chOff x="4788672" y="2177404"/>
            <a:chExt cx="3478000" cy="192185"/>
          </a:xfrm>
        </p:grpSpPr>
        <p:sp>
          <p:nvSpPr>
            <p:cNvPr id="1116" name="Google Shape;1116;p33"/>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 name="Google Shape;1117;p33"/>
            <p:cNvCxnSpPr>
              <a:stCxn id="1118" idx="6"/>
              <a:endCxn id="1119"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119" name="Google Shape;1119;p33"/>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33"/>
          <p:cNvGrpSpPr/>
          <p:nvPr/>
        </p:nvGrpSpPr>
        <p:grpSpPr>
          <a:xfrm flipH="1">
            <a:off x="7834772" y="2544125"/>
            <a:ext cx="1929500" cy="2210100"/>
            <a:chOff x="295725" y="-3462825"/>
            <a:chExt cx="1929500" cy="2210100"/>
          </a:xfrm>
        </p:grpSpPr>
        <p:sp>
          <p:nvSpPr>
            <p:cNvPr id="1121" name="Google Shape;1121;p33"/>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3"/>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3"/>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3"/>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3"/>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3"/>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3"/>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3"/>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3"/>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3"/>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3"/>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3"/>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3"/>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3"/>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3"/>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3"/>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3"/>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3"/>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3"/>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3"/>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3"/>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3"/>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3"/>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3"/>
          <p:cNvGrpSpPr/>
          <p:nvPr/>
        </p:nvGrpSpPr>
        <p:grpSpPr>
          <a:xfrm>
            <a:off x="1005972" y="2347838"/>
            <a:ext cx="873188" cy="546900"/>
            <a:chOff x="1115510" y="4327288"/>
            <a:chExt cx="873188" cy="546900"/>
          </a:xfrm>
        </p:grpSpPr>
        <p:sp>
          <p:nvSpPr>
            <p:cNvPr id="1147" name="Google Shape;1147;p3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33"/>
            <p:cNvGrpSpPr/>
            <p:nvPr/>
          </p:nvGrpSpPr>
          <p:grpSpPr>
            <a:xfrm flipH="1">
              <a:off x="1664772" y="4493938"/>
              <a:ext cx="323925" cy="323650"/>
              <a:chOff x="1608625" y="299800"/>
              <a:chExt cx="323925" cy="323650"/>
            </a:xfrm>
          </p:grpSpPr>
          <p:sp>
            <p:nvSpPr>
              <p:cNvPr id="1149" name="Google Shape;1149;p3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3" name="Google Shape;1113;p33"/>
          <p:cNvSpPr txBox="1">
            <a:spLocks noGrp="1"/>
          </p:cNvSpPr>
          <p:nvPr>
            <p:ph type="title" idx="2"/>
          </p:nvPr>
        </p:nvSpPr>
        <p:spPr>
          <a:xfrm>
            <a:off x="1237092" y="1252468"/>
            <a:ext cx="6206170" cy="635269"/>
          </a:xfrm>
          <a:prstGeom prst="rect">
            <a:avLst/>
          </a:prstGeom>
        </p:spPr>
        <p:txBody>
          <a:bodyPr spcFirstLastPara="1" wrap="square" lIns="91425" tIns="0" rIns="91425" bIns="0" anchor="t" anchorCtr="0">
            <a:noAutofit/>
          </a:bodyPr>
          <a:lstStyle/>
          <a:p>
            <a:pPr algn="ctr"/>
            <a:br>
              <a:rPr lang="en-US" sz="4400" i="0" dirty="0">
                <a:effectLst/>
                <a:latin typeface="-apple-system"/>
              </a:rPr>
            </a:br>
            <a:r>
              <a:rPr lang="en-US" sz="4400" i="0" dirty="0">
                <a:effectLst/>
                <a:latin typeface="-apple-system"/>
              </a:rPr>
              <a:t> </a:t>
            </a:r>
            <a:r>
              <a:rPr lang="en-US" dirty="0" err="1"/>
              <a:t>Apriori</a:t>
            </a:r>
            <a:r>
              <a:rPr lang="en-US" dirty="0"/>
              <a:t> Algorithms</a:t>
            </a:r>
            <a:br>
              <a:rPr lang="en-US" sz="4400" i="0" dirty="0">
                <a:effectLst/>
                <a:latin typeface="-apple-system"/>
              </a:rPr>
            </a:br>
            <a:br>
              <a:rPr lang="en-US" sz="4400" i="0" dirty="0">
                <a:effectLst/>
                <a:latin typeface="-apple-system"/>
              </a:rPr>
            </a:br>
            <a:r>
              <a:rPr lang="en-US" sz="4400" i="0" dirty="0">
                <a:effectLst/>
                <a:latin typeface="-apple-system"/>
              </a:rPr>
              <a:t> </a:t>
            </a:r>
            <a:endParaRPr lang="en-US" sz="4400" dirty="0">
              <a:latin typeface="Montserrat"/>
              <a:ea typeface="Montserrat"/>
              <a:cs typeface="Montserrat"/>
              <a:sym typeface="Montserrat"/>
            </a:endParaRPr>
          </a:p>
        </p:txBody>
      </p:sp>
      <p:grpSp>
        <p:nvGrpSpPr>
          <p:cNvPr id="1115" name="Google Shape;1115;p33"/>
          <p:cNvGrpSpPr/>
          <p:nvPr/>
        </p:nvGrpSpPr>
        <p:grpSpPr>
          <a:xfrm>
            <a:off x="1822210" y="2579616"/>
            <a:ext cx="5035790" cy="258522"/>
            <a:chOff x="4788672" y="2177404"/>
            <a:chExt cx="3478000" cy="192185"/>
          </a:xfrm>
        </p:grpSpPr>
        <p:sp>
          <p:nvSpPr>
            <p:cNvPr id="1116" name="Google Shape;1116;p33"/>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 name="Google Shape;1117;p33"/>
            <p:cNvCxnSpPr>
              <a:stCxn id="1118" idx="6"/>
              <a:endCxn id="1119"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119" name="Google Shape;1119;p33"/>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3"/>
          <p:cNvGrpSpPr/>
          <p:nvPr/>
        </p:nvGrpSpPr>
        <p:grpSpPr>
          <a:xfrm>
            <a:off x="1005972" y="2347838"/>
            <a:ext cx="873188" cy="546900"/>
            <a:chOff x="1115510" y="4327288"/>
            <a:chExt cx="873188" cy="546900"/>
          </a:xfrm>
        </p:grpSpPr>
        <p:sp>
          <p:nvSpPr>
            <p:cNvPr id="1147" name="Google Shape;1147;p3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33"/>
            <p:cNvGrpSpPr/>
            <p:nvPr/>
          </p:nvGrpSpPr>
          <p:grpSpPr>
            <a:xfrm flipH="1">
              <a:off x="1664772" y="4493938"/>
              <a:ext cx="323925" cy="323650"/>
              <a:chOff x="1608625" y="299800"/>
              <a:chExt cx="323925" cy="323650"/>
            </a:xfrm>
          </p:grpSpPr>
          <p:sp>
            <p:nvSpPr>
              <p:cNvPr id="1149" name="Google Shape;1149;p3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093371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0431FD65-5B0F-542B-84B9-A48A60DAF44C}"/>
              </a:ext>
            </a:extLst>
          </p:cNvPr>
          <p:cNvPicPr>
            <a:picLocks noChangeAspect="1"/>
          </p:cNvPicPr>
          <p:nvPr/>
        </p:nvPicPr>
        <p:blipFill>
          <a:blip r:embed="rId2"/>
          <a:stretch>
            <a:fillRect/>
          </a:stretch>
        </p:blipFill>
        <p:spPr>
          <a:xfrm>
            <a:off x="3886343" y="245789"/>
            <a:ext cx="5038969" cy="4528230"/>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ECA0B003-F091-2EE5-84DF-CAD9ABDD7436}"/>
              </a:ext>
            </a:extLst>
          </p:cNvPr>
          <p:cNvSpPr txBox="1"/>
          <p:nvPr/>
        </p:nvSpPr>
        <p:spPr>
          <a:xfrm>
            <a:off x="218688" y="1463464"/>
            <a:ext cx="3604437" cy="1046440"/>
          </a:xfrm>
          <a:prstGeom prst="rect">
            <a:avLst/>
          </a:prstGeom>
          <a:noFill/>
        </p:spPr>
        <p:txBody>
          <a:bodyPr wrap="square" rtlCol="0">
            <a:spAutoFit/>
          </a:bodyPr>
          <a:lstStyle/>
          <a:p>
            <a:pPr algn="ctr"/>
            <a:r>
              <a:rPr lang="en-US" sz="2400" b="1" dirty="0">
                <a:solidFill>
                  <a:schemeClr val="bg1"/>
                </a:solidFill>
                <a:latin typeface="-apple-system"/>
              </a:rPr>
              <a:t>I</a:t>
            </a:r>
            <a:r>
              <a:rPr lang="en-US" sz="2400" b="1" i="0" dirty="0">
                <a:solidFill>
                  <a:schemeClr val="bg1"/>
                </a:solidFill>
                <a:effectLst/>
                <a:latin typeface="-apple-system"/>
              </a:rPr>
              <a:t>tem set grouped by order id and product attribute </a:t>
            </a:r>
          </a:p>
          <a:p>
            <a:endParaRPr lang="en-US" dirty="0"/>
          </a:p>
        </p:txBody>
      </p:sp>
      <p:grpSp>
        <p:nvGrpSpPr>
          <p:cNvPr id="5" name="Google Shape;1115;p33">
            <a:extLst>
              <a:ext uri="{FF2B5EF4-FFF2-40B4-BE49-F238E27FC236}">
                <a16:creationId xmlns:a16="http://schemas.microsoft.com/office/drawing/2014/main" id="{905E8FBB-1CC2-0546-6CDB-192E7BF63692}"/>
              </a:ext>
            </a:extLst>
          </p:cNvPr>
          <p:cNvGrpSpPr/>
          <p:nvPr/>
        </p:nvGrpSpPr>
        <p:grpSpPr>
          <a:xfrm>
            <a:off x="281906" y="2379565"/>
            <a:ext cx="3478000" cy="192185"/>
            <a:chOff x="4788672" y="2177404"/>
            <a:chExt cx="3478000" cy="192185"/>
          </a:xfrm>
        </p:grpSpPr>
        <p:sp>
          <p:nvSpPr>
            <p:cNvPr id="6" name="Google Shape;1116;p33">
              <a:extLst>
                <a:ext uri="{FF2B5EF4-FFF2-40B4-BE49-F238E27FC236}">
                  <a16:creationId xmlns:a16="http://schemas.microsoft.com/office/drawing/2014/main" id="{A9C83407-9883-F569-B081-6EAB098EE59B}"/>
                </a:ext>
              </a:extLst>
            </p:cNvPr>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117;p33">
              <a:extLst>
                <a:ext uri="{FF2B5EF4-FFF2-40B4-BE49-F238E27FC236}">
                  <a16:creationId xmlns:a16="http://schemas.microsoft.com/office/drawing/2014/main" id="{51B27243-2138-4D6B-994F-2410BB5429EC}"/>
                </a:ext>
              </a:extLst>
            </p:cNvPr>
            <p:cNvCxnSpPr>
              <a:stCxn id="9" idx="6"/>
              <a:endCxn id="8"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8" name="Google Shape;1119;p33">
              <a:extLst>
                <a:ext uri="{FF2B5EF4-FFF2-40B4-BE49-F238E27FC236}">
                  <a16:creationId xmlns:a16="http://schemas.microsoft.com/office/drawing/2014/main" id="{5DC3C9A8-F4A2-ED26-3D95-4B7DE4AFC42D}"/>
                </a:ext>
              </a:extLst>
            </p:cNvPr>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8;p33">
              <a:extLst>
                <a:ext uri="{FF2B5EF4-FFF2-40B4-BE49-F238E27FC236}">
                  <a16:creationId xmlns:a16="http://schemas.microsoft.com/office/drawing/2014/main" id="{15A8F9DF-4976-4512-45DE-FB2B6C338610}"/>
                </a:ext>
              </a:extLst>
            </p:cNvPr>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5598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DA1C8275-0535-367A-80A4-13FCBA775308}"/>
              </a:ext>
            </a:extLst>
          </p:cNvPr>
          <p:cNvPicPr>
            <a:picLocks noChangeAspect="1"/>
          </p:cNvPicPr>
          <p:nvPr/>
        </p:nvPicPr>
        <p:blipFill>
          <a:blip r:embed="rId2"/>
          <a:stretch>
            <a:fillRect/>
          </a:stretch>
        </p:blipFill>
        <p:spPr>
          <a:xfrm>
            <a:off x="2221265" y="114383"/>
            <a:ext cx="6731350" cy="551157"/>
          </a:xfrm>
          <a:prstGeom prst="rect">
            <a:avLst/>
          </a:prstGeom>
        </p:spPr>
      </p:pic>
      <p:pic>
        <p:nvPicPr>
          <p:cNvPr id="5" name="صورة 4">
            <a:extLst>
              <a:ext uri="{FF2B5EF4-FFF2-40B4-BE49-F238E27FC236}">
                <a16:creationId xmlns:a16="http://schemas.microsoft.com/office/drawing/2014/main" id="{19D441D3-41F2-0A0E-C64D-A286CA54E215}"/>
              </a:ext>
            </a:extLst>
          </p:cNvPr>
          <p:cNvPicPr>
            <a:picLocks noChangeAspect="1"/>
          </p:cNvPicPr>
          <p:nvPr/>
        </p:nvPicPr>
        <p:blipFill>
          <a:blip r:embed="rId3"/>
          <a:stretch>
            <a:fillRect/>
          </a:stretch>
        </p:blipFill>
        <p:spPr>
          <a:xfrm>
            <a:off x="2221265" y="842117"/>
            <a:ext cx="6731350" cy="3995614"/>
          </a:xfrm>
          <a:prstGeom prst="rect">
            <a:avLst/>
          </a:prstGeom>
        </p:spPr>
      </p:pic>
      <p:sp>
        <p:nvSpPr>
          <p:cNvPr id="6" name="مربع نص 5">
            <a:extLst>
              <a:ext uri="{FF2B5EF4-FFF2-40B4-BE49-F238E27FC236}">
                <a16:creationId xmlns:a16="http://schemas.microsoft.com/office/drawing/2014/main" id="{51A314CB-AC52-6ABF-A8E0-92B5E34A0181}"/>
              </a:ext>
            </a:extLst>
          </p:cNvPr>
          <p:cNvSpPr txBox="1"/>
          <p:nvPr/>
        </p:nvSpPr>
        <p:spPr>
          <a:xfrm>
            <a:off x="191385" y="1740753"/>
            <a:ext cx="1923553" cy="830997"/>
          </a:xfrm>
          <a:prstGeom prst="rect">
            <a:avLst/>
          </a:prstGeom>
          <a:noFill/>
        </p:spPr>
        <p:txBody>
          <a:bodyPr wrap="square" rtlCol="0">
            <a:spAutoFit/>
          </a:bodyPr>
          <a:lstStyle/>
          <a:p>
            <a:pPr algn="ctr"/>
            <a:r>
              <a:rPr lang="en-US" sz="2400" b="1" dirty="0">
                <a:solidFill>
                  <a:schemeClr val="bg1"/>
                </a:solidFill>
              </a:rPr>
              <a:t>Transaction encoder</a:t>
            </a:r>
          </a:p>
        </p:txBody>
      </p:sp>
      <p:grpSp>
        <p:nvGrpSpPr>
          <p:cNvPr id="7" name="Google Shape;1115;p33">
            <a:extLst>
              <a:ext uri="{FF2B5EF4-FFF2-40B4-BE49-F238E27FC236}">
                <a16:creationId xmlns:a16="http://schemas.microsoft.com/office/drawing/2014/main" id="{18CCEBE7-ADEC-9A61-6A9A-3730BD500A2E}"/>
              </a:ext>
            </a:extLst>
          </p:cNvPr>
          <p:cNvGrpSpPr/>
          <p:nvPr/>
        </p:nvGrpSpPr>
        <p:grpSpPr>
          <a:xfrm>
            <a:off x="383840" y="2411197"/>
            <a:ext cx="1538641" cy="321105"/>
            <a:chOff x="4788672" y="2177404"/>
            <a:chExt cx="3478000" cy="192185"/>
          </a:xfrm>
        </p:grpSpPr>
        <p:sp>
          <p:nvSpPr>
            <p:cNvPr id="8" name="Google Shape;1116;p33">
              <a:extLst>
                <a:ext uri="{FF2B5EF4-FFF2-40B4-BE49-F238E27FC236}">
                  <a16:creationId xmlns:a16="http://schemas.microsoft.com/office/drawing/2014/main" id="{6372E276-16EF-FE8F-B575-C1BB6CF51ECA}"/>
                </a:ext>
              </a:extLst>
            </p:cNvPr>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117;p33">
              <a:extLst>
                <a:ext uri="{FF2B5EF4-FFF2-40B4-BE49-F238E27FC236}">
                  <a16:creationId xmlns:a16="http://schemas.microsoft.com/office/drawing/2014/main" id="{60863E4B-8983-52EA-C65D-C686C867EF82}"/>
                </a:ext>
              </a:extLst>
            </p:cNvPr>
            <p:cNvCxnSpPr>
              <a:stCxn id="11" idx="6"/>
              <a:endCxn id="10"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119;p33">
              <a:extLst>
                <a:ext uri="{FF2B5EF4-FFF2-40B4-BE49-F238E27FC236}">
                  <a16:creationId xmlns:a16="http://schemas.microsoft.com/office/drawing/2014/main" id="{C19BEEE0-DE7D-8951-1F6B-BEAECA7E3059}"/>
                </a:ext>
              </a:extLst>
            </p:cNvPr>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18;p33">
              <a:extLst>
                <a:ext uri="{FF2B5EF4-FFF2-40B4-BE49-F238E27FC236}">
                  <a16:creationId xmlns:a16="http://schemas.microsoft.com/office/drawing/2014/main" id="{70FB7183-1D44-D256-BE82-777F24B0F1E8}"/>
                </a:ext>
              </a:extLst>
            </p:cNvPr>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0341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00D2A83C-65FF-C17C-1CCB-021956BFB33E}"/>
              </a:ext>
            </a:extLst>
          </p:cNvPr>
          <p:cNvPicPr>
            <a:picLocks noChangeAspect="1"/>
          </p:cNvPicPr>
          <p:nvPr/>
        </p:nvPicPr>
        <p:blipFill>
          <a:blip r:embed="rId2"/>
          <a:stretch>
            <a:fillRect/>
          </a:stretch>
        </p:blipFill>
        <p:spPr>
          <a:xfrm>
            <a:off x="2851215" y="93439"/>
            <a:ext cx="6165366" cy="4829435"/>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675D6F67-9576-DF70-39B3-7121F9536EAB}"/>
              </a:ext>
            </a:extLst>
          </p:cNvPr>
          <p:cNvSpPr txBox="1"/>
          <p:nvPr/>
        </p:nvSpPr>
        <p:spPr>
          <a:xfrm>
            <a:off x="435935" y="499730"/>
            <a:ext cx="1945758" cy="461665"/>
          </a:xfrm>
          <a:prstGeom prst="rect">
            <a:avLst/>
          </a:prstGeom>
          <a:noFill/>
        </p:spPr>
        <p:txBody>
          <a:bodyPr wrap="square" rtlCol="0">
            <a:spAutoFit/>
          </a:bodyPr>
          <a:lstStyle/>
          <a:p>
            <a:r>
              <a:rPr lang="en-US" sz="2400" b="1" dirty="0" err="1">
                <a:solidFill>
                  <a:schemeClr val="bg1"/>
                </a:solidFill>
              </a:rPr>
              <a:t>Cont</a:t>
            </a:r>
            <a:r>
              <a:rPr lang="en-US" sz="2000" dirty="0">
                <a:solidFill>
                  <a:schemeClr val="bg1"/>
                </a:solidFill>
              </a:rPr>
              <a:t>…</a:t>
            </a:r>
            <a:endParaRPr lang="en-US" dirty="0">
              <a:solidFill>
                <a:schemeClr val="bg1"/>
              </a:solidFill>
            </a:endParaRPr>
          </a:p>
        </p:txBody>
      </p:sp>
      <p:grpSp>
        <p:nvGrpSpPr>
          <p:cNvPr id="5" name="Google Shape;1115;p33">
            <a:extLst>
              <a:ext uri="{FF2B5EF4-FFF2-40B4-BE49-F238E27FC236}">
                <a16:creationId xmlns:a16="http://schemas.microsoft.com/office/drawing/2014/main" id="{12000BE1-B38D-76D3-8AAF-A374AB4B5FFC}"/>
              </a:ext>
            </a:extLst>
          </p:cNvPr>
          <p:cNvGrpSpPr/>
          <p:nvPr/>
        </p:nvGrpSpPr>
        <p:grpSpPr>
          <a:xfrm>
            <a:off x="320044" y="899840"/>
            <a:ext cx="1538641" cy="321105"/>
            <a:chOff x="4788672" y="2177404"/>
            <a:chExt cx="3478000" cy="192185"/>
          </a:xfrm>
        </p:grpSpPr>
        <p:sp>
          <p:nvSpPr>
            <p:cNvPr id="6" name="Google Shape;1116;p33">
              <a:extLst>
                <a:ext uri="{FF2B5EF4-FFF2-40B4-BE49-F238E27FC236}">
                  <a16:creationId xmlns:a16="http://schemas.microsoft.com/office/drawing/2014/main" id="{3158F835-AF70-9982-473B-E8E8759C6809}"/>
                </a:ext>
              </a:extLst>
            </p:cNvPr>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117;p33">
              <a:extLst>
                <a:ext uri="{FF2B5EF4-FFF2-40B4-BE49-F238E27FC236}">
                  <a16:creationId xmlns:a16="http://schemas.microsoft.com/office/drawing/2014/main" id="{8DEBFF6B-B6A3-8E2C-9AAF-8801ED1D9440}"/>
                </a:ext>
              </a:extLst>
            </p:cNvPr>
            <p:cNvCxnSpPr>
              <a:stCxn id="9" idx="6"/>
              <a:endCxn id="8"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8" name="Google Shape;1119;p33">
              <a:extLst>
                <a:ext uri="{FF2B5EF4-FFF2-40B4-BE49-F238E27FC236}">
                  <a16:creationId xmlns:a16="http://schemas.microsoft.com/office/drawing/2014/main" id="{6F7C6371-06A3-09C0-A99A-C9A5F2A7970D}"/>
                </a:ext>
              </a:extLst>
            </p:cNvPr>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8;p33">
              <a:extLst>
                <a:ext uri="{FF2B5EF4-FFF2-40B4-BE49-F238E27FC236}">
                  <a16:creationId xmlns:a16="http://schemas.microsoft.com/office/drawing/2014/main" id="{0FEF692F-134D-A50E-0513-3215182695A4}"/>
                </a:ext>
              </a:extLst>
            </p:cNvPr>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9693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601E279B-A9A2-E97F-7FA3-6D444908C897}"/>
              </a:ext>
            </a:extLst>
          </p:cNvPr>
          <p:cNvPicPr>
            <a:picLocks noChangeAspect="1"/>
          </p:cNvPicPr>
          <p:nvPr/>
        </p:nvPicPr>
        <p:blipFill>
          <a:blip r:embed="rId2"/>
          <a:stretch>
            <a:fillRect/>
          </a:stretch>
        </p:blipFill>
        <p:spPr>
          <a:xfrm>
            <a:off x="4131847" y="67782"/>
            <a:ext cx="4841730" cy="5007935"/>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9E9768D7-B288-E191-B964-28C772D52139}"/>
              </a:ext>
            </a:extLst>
          </p:cNvPr>
          <p:cNvSpPr txBox="1"/>
          <p:nvPr/>
        </p:nvSpPr>
        <p:spPr>
          <a:xfrm>
            <a:off x="806116" y="1046747"/>
            <a:ext cx="2646947" cy="1046440"/>
          </a:xfrm>
          <a:prstGeom prst="rect">
            <a:avLst/>
          </a:prstGeom>
          <a:noFill/>
        </p:spPr>
        <p:txBody>
          <a:bodyPr wrap="square" rtlCol="0">
            <a:spAutoFit/>
          </a:bodyPr>
          <a:lstStyle/>
          <a:p>
            <a:r>
              <a:rPr lang="en-US" sz="2400" b="1" dirty="0">
                <a:solidFill>
                  <a:schemeClr val="bg1"/>
                </a:solidFill>
                <a:latin typeface="-apple-system"/>
              </a:rPr>
              <a:t>F</a:t>
            </a:r>
            <a:r>
              <a:rPr lang="en-US" sz="2400" b="1" i="0" dirty="0">
                <a:solidFill>
                  <a:schemeClr val="bg1"/>
                </a:solidFill>
                <a:effectLst/>
                <a:latin typeface="-apple-system"/>
              </a:rPr>
              <a:t>ind the support of the itemset</a:t>
            </a:r>
          </a:p>
          <a:p>
            <a:endParaRPr lang="en-US" dirty="0"/>
          </a:p>
        </p:txBody>
      </p:sp>
      <p:grpSp>
        <p:nvGrpSpPr>
          <p:cNvPr id="5" name="Google Shape;1115;p33">
            <a:extLst>
              <a:ext uri="{FF2B5EF4-FFF2-40B4-BE49-F238E27FC236}">
                <a16:creationId xmlns:a16="http://schemas.microsoft.com/office/drawing/2014/main" id="{664AD098-3F28-01DB-BA95-DAE9A0C7CDD7}"/>
              </a:ext>
            </a:extLst>
          </p:cNvPr>
          <p:cNvGrpSpPr/>
          <p:nvPr/>
        </p:nvGrpSpPr>
        <p:grpSpPr>
          <a:xfrm>
            <a:off x="563079" y="1932634"/>
            <a:ext cx="3133019" cy="321105"/>
            <a:chOff x="4788672" y="2177404"/>
            <a:chExt cx="3478000" cy="192185"/>
          </a:xfrm>
        </p:grpSpPr>
        <p:sp>
          <p:nvSpPr>
            <p:cNvPr id="6" name="Google Shape;1116;p33">
              <a:extLst>
                <a:ext uri="{FF2B5EF4-FFF2-40B4-BE49-F238E27FC236}">
                  <a16:creationId xmlns:a16="http://schemas.microsoft.com/office/drawing/2014/main" id="{CA4D3237-625A-03F6-02FD-357CA2436E0F}"/>
                </a:ext>
              </a:extLst>
            </p:cNvPr>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117;p33">
              <a:extLst>
                <a:ext uri="{FF2B5EF4-FFF2-40B4-BE49-F238E27FC236}">
                  <a16:creationId xmlns:a16="http://schemas.microsoft.com/office/drawing/2014/main" id="{A7C69AA4-5B0A-54FB-A184-C2AA5B2F82A4}"/>
                </a:ext>
              </a:extLst>
            </p:cNvPr>
            <p:cNvCxnSpPr>
              <a:stCxn id="9" idx="6"/>
              <a:endCxn id="8"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8" name="Google Shape;1119;p33">
              <a:extLst>
                <a:ext uri="{FF2B5EF4-FFF2-40B4-BE49-F238E27FC236}">
                  <a16:creationId xmlns:a16="http://schemas.microsoft.com/office/drawing/2014/main" id="{2C4B6DC0-B477-90C4-9A2C-25A0B633CDBE}"/>
                </a:ext>
              </a:extLst>
            </p:cNvPr>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8;p33">
              <a:extLst>
                <a:ext uri="{FF2B5EF4-FFF2-40B4-BE49-F238E27FC236}">
                  <a16:creationId xmlns:a16="http://schemas.microsoft.com/office/drawing/2014/main" id="{F9C89BDC-6C90-DB5F-718D-8BB36B80698B}"/>
                </a:ext>
              </a:extLst>
            </p:cNvPr>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21564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8FA7F18D-4A60-D023-6054-BF0D1F684967}"/>
              </a:ext>
            </a:extLst>
          </p:cNvPr>
          <p:cNvPicPr>
            <a:picLocks noChangeAspect="1"/>
          </p:cNvPicPr>
          <p:nvPr/>
        </p:nvPicPr>
        <p:blipFill>
          <a:blip r:embed="rId2"/>
          <a:stretch>
            <a:fillRect/>
          </a:stretch>
        </p:blipFill>
        <p:spPr>
          <a:xfrm>
            <a:off x="3987209" y="49820"/>
            <a:ext cx="4952360" cy="5093680"/>
          </a:xfrm>
          <a:prstGeom prst="rect">
            <a:avLst/>
          </a:prstGeom>
          <a:ln>
            <a:solidFill>
              <a:schemeClr val="bg2">
                <a:lumMod val="85000"/>
              </a:schemeClr>
            </a:solidFill>
          </a:ln>
        </p:spPr>
      </p:pic>
      <p:sp>
        <p:nvSpPr>
          <p:cNvPr id="6" name="مربع نص 5">
            <a:extLst>
              <a:ext uri="{FF2B5EF4-FFF2-40B4-BE49-F238E27FC236}">
                <a16:creationId xmlns:a16="http://schemas.microsoft.com/office/drawing/2014/main" id="{83644DC1-83E6-D69F-9CBF-52B736F9FF88}"/>
              </a:ext>
            </a:extLst>
          </p:cNvPr>
          <p:cNvSpPr txBox="1"/>
          <p:nvPr/>
        </p:nvSpPr>
        <p:spPr>
          <a:xfrm>
            <a:off x="204431" y="1158949"/>
            <a:ext cx="3072809" cy="1046440"/>
          </a:xfrm>
          <a:prstGeom prst="rect">
            <a:avLst/>
          </a:prstGeom>
          <a:noFill/>
        </p:spPr>
        <p:txBody>
          <a:bodyPr wrap="square" rtlCol="0">
            <a:spAutoFit/>
          </a:bodyPr>
          <a:lstStyle/>
          <a:p>
            <a:pPr algn="ctr"/>
            <a:r>
              <a:rPr lang="en-US" sz="2400" b="1" dirty="0">
                <a:solidFill>
                  <a:schemeClr val="bg1"/>
                </a:solidFill>
                <a:latin typeface="-apple-system"/>
                <a:cs typeface="+mn-cs"/>
              </a:rPr>
              <a:t>F</a:t>
            </a:r>
            <a:r>
              <a:rPr lang="en-US" sz="2400" b="1" i="0" dirty="0">
                <a:solidFill>
                  <a:schemeClr val="bg1"/>
                </a:solidFill>
                <a:effectLst/>
                <a:latin typeface="-apple-system"/>
                <a:cs typeface="+mn-cs"/>
              </a:rPr>
              <a:t>ind the support and length of the itemset</a:t>
            </a:r>
          </a:p>
          <a:p>
            <a:endParaRPr lang="en-US" dirty="0"/>
          </a:p>
        </p:txBody>
      </p:sp>
      <p:grpSp>
        <p:nvGrpSpPr>
          <p:cNvPr id="10" name="Google Shape;1115;p33">
            <a:extLst>
              <a:ext uri="{FF2B5EF4-FFF2-40B4-BE49-F238E27FC236}">
                <a16:creationId xmlns:a16="http://schemas.microsoft.com/office/drawing/2014/main" id="{5C6CC5D1-7408-F79E-239B-BC90DFCDE16D}"/>
              </a:ext>
            </a:extLst>
          </p:cNvPr>
          <p:cNvGrpSpPr/>
          <p:nvPr/>
        </p:nvGrpSpPr>
        <p:grpSpPr>
          <a:xfrm>
            <a:off x="339795" y="2044836"/>
            <a:ext cx="3133019" cy="321105"/>
            <a:chOff x="4788672" y="2177404"/>
            <a:chExt cx="3478000" cy="192185"/>
          </a:xfrm>
        </p:grpSpPr>
        <p:sp>
          <p:nvSpPr>
            <p:cNvPr id="11" name="Google Shape;1116;p33">
              <a:extLst>
                <a:ext uri="{FF2B5EF4-FFF2-40B4-BE49-F238E27FC236}">
                  <a16:creationId xmlns:a16="http://schemas.microsoft.com/office/drawing/2014/main" id="{B3693CC5-01B3-008C-6AD6-9C761ACCFFD7}"/>
                </a:ext>
              </a:extLst>
            </p:cNvPr>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117;p33">
              <a:extLst>
                <a:ext uri="{FF2B5EF4-FFF2-40B4-BE49-F238E27FC236}">
                  <a16:creationId xmlns:a16="http://schemas.microsoft.com/office/drawing/2014/main" id="{9DDFF4AF-36EB-C2A8-5E7D-57EADA3DD1F4}"/>
                </a:ext>
              </a:extLst>
            </p:cNvPr>
            <p:cNvCxnSpPr>
              <a:stCxn id="14" idx="6"/>
              <a:endCxn id="13"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3" name="Google Shape;1119;p33">
              <a:extLst>
                <a:ext uri="{FF2B5EF4-FFF2-40B4-BE49-F238E27FC236}">
                  <a16:creationId xmlns:a16="http://schemas.microsoft.com/office/drawing/2014/main" id="{F28489CA-83B5-45C1-AA20-D81948D4D91A}"/>
                </a:ext>
              </a:extLst>
            </p:cNvPr>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18;p33">
              <a:extLst>
                <a:ext uri="{FF2B5EF4-FFF2-40B4-BE49-F238E27FC236}">
                  <a16:creationId xmlns:a16="http://schemas.microsoft.com/office/drawing/2014/main" id="{F2A424F4-E62F-D686-E220-D239586966FC}"/>
                </a:ext>
              </a:extLst>
            </p:cNvPr>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9508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3182EEFE-13AE-636D-B48E-4F74B112EF36}"/>
              </a:ext>
            </a:extLst>
          </p:cNvPr>
          <p:cNvPicPr>
            <a:picLocks noChangeAspect="1"/>
          </p:cNvPicPr>
          <p:nvPr/>
        </p:nvPicPr>
        <p:blipFill rotWithShape="1">
          <a:blip r:embed="rId2"/>
          <a:srcRect l="794" t="19569"/>
          <a:stretch/>
        </p:blipFill>
        <p:spPr>
          <a:xfrm>
            <a:off x="1329070" y="1212111"/>
            <a:ext cx="6152364" cy="3424977"/>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A57268E5-CC78-B9CA-035C-DCCAFFD04E09}"/>
              </a:ext>
            </a:extLst>
          </p:cNvPr>
          <p:cNvSpPr txBox="1"/>
          <p:nvPr/>
        </p:nvSpPr>
        <p:spPr>
          <a:xfrm>
            <a:off x="1059369" y="283128"/>
            <a:ext cx="6390167" cy="646331"/>
          </a:xfrm>
          <a:prstGeom prst="rect">
            <a:avLst/>
          </a:prstGeom>
          <a:noFill/>
        </p:spPr>
        <p:txBody>
          <a:bodyPr wrap="square" rtlCol="0">
            <a:spAutoFit/>
          </a:bodyPr>
          <a:lstStyle/>
          <a:p>
            <a:pPr algn="ctr"/>
            <a:r>
              <a:rPr lang="en-US" sz="1800" b="1" dirty="0">
                <a:solidFill>
                  <a:schemeClr val="bg1"/>
                </a:solidFill>
              </a:rPr>
              <a:t>Finding itemset with length =2 and min support grater than 0.001 </a:t>
            </a:r>
          </a:p>
        </p:txBody>
      </p:sp>
      <p:grpSp>
        <p:nvGrpSpPr>
          <p:cNvPr id="5" name="Google Shape;1115;p33">
            <a:extLst>
              <a:ext uri="{FF2B5EF4-FFF2-40B4-BE49-F238E27FC236}">
                <a16:creationId xmlns:a16="http://schemas.microsoft.com/office/drawing/2014/main" id="{EA9E7C58-0730-D381-75F8-EAB64F29BE56}"/>
              </a:ext>
            </a:extLst>
          </p:cNvPr>
          <p:cNvGrpSpPr/>
          <p:nvPr/>
        </p:nvGrpSpPr>
        <p:grpSpPr>
          <a:xfrm>
            <a:off x="1201479" y="768906"/>
            <a:ext cx="6279955" cy="321105"/>
            <a:chOff x="4788672" y="2177404"/>
            <a:chExt cx="3478000" cy="192185"/>
          </a:xfrm>
        </p:grpSpPr>
        <p:sp>
          <p:nvSpPr>
            <p:cNvPr id="6" name="Google Shape;1116;p33">
              <a:extLst>
                <a:ext uri="{FF2B5EF4-FFF2-40B4-BE49-F238E27FC236}">
                  <a16:creationId xmlns:a16="http://schemas.microsoft.com/office/drawing/2014/main" id="{03B49D60-71DC-5261-A532-A7A2D551B9ED}"/>
                </a:ext>
              </a:extLst>
            </p:cNvPr>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117;p33">
              <a:extLst>
                <a:ext uri="{FF2B5EF4-FFF2-40B4-BE49-F238E27FC236}">
                  <a16:creationId xmlns:a16="http://schemas.microsoft.com/office/drawing/2014/main" id="{EA03D52E-DC8F-403A-567D-9BF409FC64EF}"/>
                </a:ext>
              </a:extLst>
            </p:cNvPr>
            <p:cNvCxnSpPr>
              <a:stCxn id="9" idx="6"/>
              <a:endCxn id="8"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8" name="Google Shape;1119;p33">
              <a:extLst>
                <a:ext uri="{FF2B5EF4-FFF2-40B4-BE49-F238E27FC236}">
                  <a16:creationId xmlns:a16="http://schemas.microsoft.com/office/drawing/2014/main" id="{2FFA6899-358B-84EE-8775-C777C3875056}"/>
                </a:ext>
              </a:extLst>
            </p:cNvPr>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8;p33">
              <a:extLst>
                <a:ext uri="{FF2B5EF4-FFF2-40B4-BE49-F238E27FC236}">
                  <a16:creationId xmlns:a16="http://schemas.microsoft.com/office/drawing/2014/main" id="{A3C6BDFD-3C5C-DB01-A1BD-6C094726B3A5}"/>
                </a:ext>
              </a:extLst>
            </p:cNvPr>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88137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3" name="Google Shape;1113;p33"/>
          <p:cNvSpPr txBox="1">
            <a:spLocks noGrp="1"/>
          </p:cNvSpPr>
          <p:nvPr>
            <p:ph type="title" idx="2"/>
          </p:nvPr>
        </p:nvSpPr>
        <p:spPr>
          <a:xfrm>
            <a:off x="1468915" y="1273747"/>
            <a:ext cx="6206170" cy="635269"/>
          </a:xfrm>
          <a:prstGeom prst="rect">
            <a:avLst/>
          </a:prstGeom>
        </p:spPr>
        <p:txBody>
          <a:bodyPr spcFirstLastPara="1" wrap="square" lIns="91425" tIns="0" rIns="91425" bIns="0" anchor="t" anchorCtr="0">
            <a:noAutofit/>
          </a:bodyPr>
          <a:lstStyle/>
          <a:p>
            <a:pPr algn="ctr"/>
            <a:br>
              <a:rPr lang="en-US" sz="4400" i="0" dirty="0">
                <a:effectLst/>
                <a:latin typeface="-apple-system"/>
              </a:rPr>
            </a:br>
            <a:r>
              <a:rPr lang="en-US" sz="4400" i="0" dirty="0">
                <a:effectLst/>
                <a:latin typeface="-apple-system"/>
              </a:rPr>
              <a:t>FP Growth </a:t>
            </a:r>
            <a:br>
              <a:rPr lang="en-US" sz="4400" i="0" dirty="0">
                <a:effectLst/>
                <a:latin typeface="-apple-system"/>
              </a:rPr>
            </a:br>
            <a:br>
              <a:rPr lang="en-US" sz="4400" i="0" dirty="0">
                <a:effectLst/>
                <a:latin typeface="-apple-system"/>
              </a:rPr>
            </a:br>
            <a:r>
              <a:rPr lang="en-US" sz="4400" i="0" dirty="0">
                <a:effectLst/>
                <a:latin typeface="-apple-system"/>
              </a:rPr>
              <a:t> </a:t>
            </a:r>
            <a:endParaRPr lang="en-US" sz="4400" dirty="0">
              <a:latin typeface="Montserrat"/>
              <a:ea typeface="Montserrat"/>
              <a:cs typeface="Montserrat"/>
              <a:sym typeface="Montserrat"/>
            </a:endParaRPr>
          </a:p>
        </p:txBody>
      </p:sp>
      <p:grpSp>
        <p:nvGrpSpPr>
          <p:cNvPr id="1115" name="Google Shape;1115;p33"/>
          <p:cNvGrpSpPr/>
          <p:nvPr/>
        </p:nvGrpSpPr>
        <p:grpSpPr>
          <a:xfrm>
            <a:off x="1822210" y="2579616"/>
            <a:ext cx="5035790" cy="258522"/>
            <a:chOff x="4788672" y="2177404"/>
            <a:chExt cx="3478000" cy="192185"/>
          </a:xfrm>
        </p:grpSpPr>
        <p:sp>
          <p:nvSpPr>
            <p:cNvPr id="1116" name="Google Shape;1116;p33"/>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 name="Google Shape;1117;p33"/>
            <p:cNvCxnSpPr>
              <a:stCxn id="1118" idx="6"/>
              <a:endCxn id="1119"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119" name="Google Shape;1119;p33"/>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3"/>
          <p:cNvGrpSpPr/>
          <p:nvPr/>
        </p:nvGrpSpPr>
        <p:grpSpPr>
          <a:xfrm>
            <a:off x="1005972" y="2347838"/>
            <a:ext cx="873188" cy="546900"/>
            <a:chOff x="1115510" y="4327288"/>
            <a:chExt cx="873188" cy="546900"/>
          </a:xfrm>
        </p:grpSpPr>
        <p:sp>
          <p:nvSpPr>
            <p:cNvPr id="1147" name="Google Shape;1147;p3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33"/>
            <p:cNvGrpSpPr/>
            <p:nvPr/>
          </p:nvGrpSpPr>
          <p:grpSpPr>
            <a:xfrm flipH="1">
              <a:off x="1664772" y="4493938"/>
              <a:ext cx="323925" cy="323650"/>
              <a:chOff x="1608625" y="299800"/>
              <a:chExt cx="323925" cy="323650"/>
            </a:xfrm>
          </p:grpSpPr>
          <p:sp>
            <p:nvSpPr>
              <p:cNvPr id="1149" name="Google Shape;1149;p3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25039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4681D57A-8D5F-0FA8-1D30-A6DD82519BAA}"/>
              </a:ext>
            </a:extLst>
          </p:cNvPr>
          <p:cNvPicPr>
            <a:picLocks noChangeAspect="1"/>
          </p:cNvPicPr>
          <p:nvPr/>
        </p:nvPicPr>
        <p:blipFill>
          <a:blip r:embed="rId2"/>
          <a:stretch>
            <a:fillRect/>
          </a:stretch>
        </p:blipFill>
        <p:spPr>
          <a:xfrm>
            <a:off x="3763927" y="115873"/>
            <a:ext cx="5127452" cy="4911753"/>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54DAB10A-7973-205B-A785-D6139690940C}"/>
              </a:ext>
            </a:extLst>
          </p:cNvPr>
          <p:cNvSpPr txBox="1"/>
          <p:nvPr/>
        </p:nvSpPr>
        <p:spPr>
          <a:xfrm>
            <a:off x="243631" y="1597920"/>
            <a:ext cx="3194631" cy="830997"/>
          </a:xfrm>
          <a:prstGeom prst="rect">
            <a:avLst/>
          </a:prstGeom>
          <a:noFill/>
        </p:spPr>
        <p:txBody>
          <a:bodyPr wrap="square" rtlCol="0">
            <a:spAutoFit/>
          </a:bodyPr>
          <a:lstStyle/>
          <a:p>
            <a:pPr algn="ctr"/>
            <a:r>
              <a:rPr lang="en-US" sz="2400" b="1" dirty="0">
                <a:solidFill>
                  <a:schemeClr val="bg1"/>
                </a:solidFill>
                <a:latin typeface="-apple-system"/>
                <a:cs typeface="+mn-cs"/>
              </a:rPr>
              <a:t>F</a:t>
            </a:r>
            <a:r>
              <a:rPr lang="en-US" sz="2400" b="1" i="0" dirty="0">
                <a:solidFill>
                  <a:schemeClr val="bg1"/>
                </a:solidFill>
                <a:effectLst/>
                <a:latin typeface="-apple-system"/>
                <a:cs typeface="+mn-cs"/>
              </a:rPr>
              <a:t>ind the support of the itemset</a:t>
            </a:r>
          </a:p>
        </p:txBody>
      </p:sp>
      <p:grpSp>
        <p:nvGrpSpPr>
          <p:cNvPr id="5" name="Google Shape;1115;p33">
            <a:extLst>
              <a:ext uri="{FF2B5EF4-FFF2-40B4-BE49-F238E27FC236}">
                <a16:creationId xmlns:a16="http://schemas.microsoft.com/office/drawing/2014/main" id="{FD81B00C-4550-6631-5F7B-54A363031F6E}"/>
              </a:ext>
            </a:extLst>
          </p:cNvPr>
          <p:cNvGrpSpPr/>
          <p:nvPr/>
        </p:nvGrpSpPr>
        <p:grpSpPr>
          <a:xfrm>
            <a:off x="418713" y="2442488"/>
            <a:ext cx="2604977" cy="258522"/>
            <a:chOff x="4788672" y="2177404"/>
            <a:chExt cx="3478000" cy="192185"/>
          </a:xfrm>
        </p:grpSpPr>
        <p:sp>
          <p:nvSpPr>
            <p:cNvPr id="6" name="Google Shape;1116;p33">
              <a:extLst>
                <a:ext uri="{FF2B5EF4-FFF2-40B4-BE49-F238E27FC236}">
                  <a16:creationId xmlns:a16="http://schemas.microsoft.com/office/drawing/2014/main" id="{ADA2DCD4-AE45-A6F2-230C-5F8CE8CBB8F4}"/>
                </a:ext>
              </a:extLst>
            </p:cNvPr>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117;p33">
              <a:extLst>
                <a:ext uri="{FF2B5EF4-FFF2-40B4-BE49-F238E27FC236}">
                  <a16:creationId xmlns:a16="http://schemas.microsoft.com/office/drawing/2014/main" id="{95ED9A27-9F5D-408A-BD3C-51615EC146AF}"/>
                </a:ext>
              </a:extLst>
            </p:cNvPr>
            <p:cNvCxnSpPr>
              <a:stCxn id="9" idx="6"/>
              <a:endCxn id="8"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8" name="Google Shape;1119;p33">
              <a:extLst>
                <a:ext uri="{FF2B5EF4-FFF2-40B4-BE49-F238E27FC236}">
                  <a16:creationId xmlns:a16="http://schemas.microsoft.com/office/drawing/2014/main" id="{8B1360DF-9327-ED55-2DDF-513AE4A1127E}"/>
                </a:ext>
              </a:extLst>
            </p:cNvPr>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8;p33">
              <a:extLst>
                <a:ext uri="{FF2B5EF4-FFF2-40B4-BE49-F238E27FC236}">
                  <a16:creationId xmlns:a16="http://schemas.microsoft.com/office/drawing/2014/main" id="{DE05B75E-B61F-CD64-6145-A14C0CD8E88B}"/>
                </a:ext>
              </a:extLst>
            </p:cNvPr>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2293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33"/>
          <p:cNvSpPr txBox="1">
            <a:spLocks noGrp="1"/>
          </p:cNvSpPr>
          <p:nvPr>
            <p:ph type="title"/>
          </p:nvPr>
        </p:nvSpPr>
        <p:spPr>
          <a:xfrm>
            <a:off x="2598875" y="787425"/>
            <a:ext cx="3946500" cy="1175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5</a:t>
            </a:r>
            <a:endParaRPr dirty="0"/>
          </a:p>
        </p:txBody>
      </p:sp>
      <p:sp>
        <p:nvSpPr>
          <p:cNvPr id="1113" name="Google Shape;1113;p33"/>
          <p:cNvSpPr txBox="1">
            <a:spLocks noGrp="1"/>
          </p:cNvSpPr>
          <p:nvPr>
            <p:ph type="title" idx="2"/>
          </p:nvPr>
        </p:nvSpPr>
        <p:spPr>
          <a:xfrm>
            <a:off x="1555234" y="2434833"/>
            <a:ext cx="6010332" cy="1118098"/>
          </a:xfrm>
          <a:prstGeom prst="rect">
            <a:avLst/>
          </a:prstGeom>
        </p:spPr>
        <p:txBody>
          <a:bodyPr spcFirstLastPara="1" wrap="square" lIns="91425" tIns="0" rIns="91425" bIns="0" anchor="t" anchorCtr="0">
            <a:noAutofit/>
          </a:bodyPr>
          <a:lstStyle/>
          <a:p>
            <a:pPr algn="ctr"/>
            <a:r>
              <a:rPr lang="en-US" dirty="0"/>
              <a:t>Evaluation</a:t>
            </a:r>
            <a:endParaRPr dirty="0">
              <a:latin typeface="Montserrat"/>
              <a:ea typeface="Montserrat"/>
              <a:cs typeface="Montserrat"/>
              <a:sym typeface="Montserrat"/>
            </a:endParaRPr>
          </a:p>
        </p:txBody>
      </p:sp>
      <p:grpSp>
        <p:nvGrpSpPr>
          <p:cNvPr id="1115" name="Google Shape;1115;p33"/>
          <p:cNvGrpSpPr/>
          <p:nvPr/>
        </p:nvGrpSpPr>
        <p:grpSpPr>
          <a:xfrm>
            <a:off x="2972897" y="2089316"/>
            <a:ext cx="3478000" cy="192185"/>
            <a:chOff x="4788672" y="2177404"/>
            <a:chExt cx="3478000" cy="192185"/>
          </a:xfrm>
        </p:grpSpPr>
        <p:sp>
          <p:nvSpPr>
            <p:cNvPr id="1116" name="Google Shape;1116;p33"/>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 name="Google Shape;1117;p33"/>
            <p:cNvCxnSpPr>
              <a:stCxn id="1118" idx="6"/>
              <a:endCxn id="1119"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119" name="Google Shape;1119;p33"/>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3"/>
          <p:cNvGrpSpPr/>
          <p:nvPr/>
        </p:nvGrpSpPr>
        <p:grpSpPr>
          <a:xfrm>
            <a:off x="1005972" y="2347838"/>
            <a:ext cx="873188" cy="546900"/>
            <a:chOff x="1115510" y="4327288"/>
            <a:chExt cx="873188" cy="546900"/>
          </a:xfrm>
        </p:grpSpPr>
        <p:sp>
          <p:nvSpPr>
            <p:cNvPr id="1147" name="Google Shape;1147;p3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33"/>
            <p:cNvGrpSpPr/>
            <p:nvPr/>
          </p:nvGrpSpPr>
          <p:grpSpPr>
            <a:xfrm flipH="1">
              <a:off x="1664772" y="4493938"/>
              <a:ext cx="323925" cy="323650"/>
              <a:chOff x="1608625" y="299800"/>
              <a:chExt cx="323925" cy="323650"/>
            </a:xfrm>
          </p:grpSpPr>
          <p:sp>
            <p:nvSpPr>
              <p:cNvPr id="1149" name="Google Shape;1149;p3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5728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7" name="Google Shape;1157;p34"/>
          <p:cNvSpPr txBox="1">
            <a:spLocks noGrp="1"/>
          </p:cNvSpPr>
          <p:nvPr>
            <p:ph type="subTitle" idx="1"/>
          </p:nvPr>
        </p:nvSpPr>
        <p:spPr>
          <a:xfrm>
            <a:off x="1870262" y="1314265"/>
            <a:ext cx="5283461" cy="1592400"/>
          </a:xfrm>
          <a:prstGeom prst="rect">
            <a:avLst/>
          </a:prstGeom>
        </p:spPr>
        <p:txBody>
          <a:bodyPr spcFirstLastPara="1" wrap="square" lIns="91425" tIns="0" rIns="91425" bIns="0" anchor="t" anchorCtr="0">
            <a:noAutofit/>
          </a:bodyPr>
          <a:lstStyle/>
          <a:p>
            <a:pPr algn="l"/>
            <a:r>
              <a:rPr lang="en-US" b="0" i="0" dirty="0">
                <a:effectLst/>
                <a:latin typeface="-apple-system"/>
              </a:rPr>
              <a:t>     Extract data that is frequently purchased with each other and find association rules between products that will help analyze customers' shopping trends and habits to improve marketing plans.</a:t>
            </a:r>
          </a:p>
        </p:txBody>
      </p:sp>
      <p:grpSp>
        <p:nvGrpSpPr>
          <p:cNvPr id="1163" name="Google Shape;1163;p34"/>
          <p:cNvGrpSpPr/>
          <p:nvPr/>
        </p:nvGrpSpPr>
        <p:grpSpPr>
          <a:xfrm rot="10800000">
            <a:off x="273240" y="58226"/>
            <a:ext cx="1803578" cy="1592367"/>
            <a:chOff x="-4912150" y="-393637"/>
            <a:chExt cx="2057000" cy="1816112"/>
          </a:xfrm>
        </p:grpSpPr>
        <p:sp>
          <p:nvSpPr>
            <p:cNvPr id="1164" name="Google Shape;1164;p34"/>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4"/>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4"/>
          <p:cNvGrpSpPr/>
          <p:nvPr/>
        </p:nvGrpSpPr>
        <p:grpSpPr>
          <a:xfrm>
            <a:off x="7315199" y="2820905"/>
            <a:ext cx="1591713" cy="2210100"/>
            <a:chOff x="295725" y="-3462825"/>
            <a:chExt cx="1929500" cy="2210100"/>
          </a:xfrm>
        </p:grpSpPr>
        <p:sp>
          <p:nvSpPr>
            <p:cNvPr id="1184" name="Google Shape;1184;p34"/>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4"/>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4"/>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4"/>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4"/>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3" name="Google Shape;1113;p33"/>
          <p:cNvSpPr txBox="1">
            <a:spLocks noGrp="1"/>
          </p:cNvSpPr>
          <p:nvPr>
            <p:ph type="title" idx="2"/>
          </p:nvPr>
        </p:nvSpPr>
        <p:spPr>
          <a:xfrm>
            <a:off x="1237092" y="1252468"/>
            <a:ext cx="6206170" cy="635269"/>
          </a:xfrm>
          <a:prstGeom prst="rect">
            <a:avLst/>
          </a:prstGeom>
        </p:spPr>
        <p:txBody>
          <a:bodyPr spcFirstLastPara="1" wrap="square" lIns="91425" tIns="0" rIns="91425" bIns="0" anchor="t" anchorCtr="0">
            <a:noAutofit/>
          </a:bodyPr>
          <a:lstStyle/>
          <a:p>
            <a:pPr algn="ctr"/>
            <a:br>
              <a:rPr lang="en-US" sz="4400" i="0" dirty="0">
                <a:effectLst/>
                <a:latin typeface="-apple-system"/>
              </a:rPr>
            </a:br>
            <a:r>
              <a:rPr lang="en-US" sz="4400" i="0" dirty="0">
                <a:effectLst/>
                <a:latin typeface="-apple-system"/>
              </a:rPr>
              <a:t> </a:t>
            </a:r>
            <a:r>
              <a:rPr lang="en-US" dirty="0" err="1"/>
              <a:t>Apriori</a:t>
            </a:r>
            <a:r>
              <a:rPr lang="en-US" dirty="0"/>
              <a:t> Algorithms</a:t>
            </a:r>
            <a:br>
              <a:rPr lang="en-US" sz="4400" i="0" dirty="0">
                <a:effectLst/>
                <a:latin typeface="-apple-system"/>
              </a:rPr>
            </a:br>
            <a:br>
              <a:rPr lang="en-US" sz="4400" i="0" dirty="0">
                <a:effectLst/>
                <a:latin typeface="-apple-system"/>
              </a:rPr>
            </a:br>
            <a:r>
              <a:rPr lang="en-US" sz="4400" i="0" dirty="0">
                <a:effectLst/>
                <a:latin typeface="-apple-system"/>
              </a:rPr>
              <a:t> </a:t>
            </a:r>
            <a:endParaRPr lang="en-US" sz="4400" dirty="0">
              <a:latin typeface="Montserrat"/>
              <a:ea typeface="Montserrat"/>
              <a:cs typeface="Montserrat"/>
              <a:sym typeface="Montserrat"/>
            </a:endParaRPr>
          </a:p>
        </p:txBody>
      </p:sp>
      <p:grpSp>
        <p:nvGrpSpPr>
          <p:cNvPr id="1115" name="Google Shape;1115;p33"/>
          <p:cNvGrpSpPr/>
          <p:nvPr/>
        </p:nvGrpSpPr>
        <p:grpSpPr>
          <a:xfrm>
            <a:off x="1822210" y="2579616"/>
            <a:ext cx="5035790" cy="258522"/>
            <a:chOff x="4788672" y="2177404"/>
            <a:chExt cx="3478000" cy="192185"/>
          </a:xfrm>
        </p:grpSpPr>
        <p:sp>
          <p:nvSpPr>
            <p:cNvPr id="1116" name="Google Shape;1116;p33"/>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 name="Google Shape;1117;p33"/>
            <p:cNvCxnSpPr>
              <a:stCxn id="1118" idx="6"/>
              <a:endCxn id="1119"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119" name="Google Shape;1119;p33"/>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3"/>
          <p:cNvGrpSpPr/>
          <p:nvPr/>
        </p:nvGrpSpPr>
        <p:grpSpPr>
          <a:xfrm>
            <a:off x="1005972" y="2347838"/>
            <a:ext cx="873188" cy="546900"/>
            <a:chOff x="1115510" y="4327288"/>
            <a:chExt cx="873188" cy="546900"/>
          </a:xfrm>
        </p:grpSpPr>
        <p:sp>
          <p:nvSpPr>
            <p:cNvPr id="1147" name="Google Shape;1147;p3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33"/>
            <p:cNvGrpSpPr/>
            <p:nvPr/>
          </p:nvGrpSpPr>
          <p:grpSpPr>
            <a:xfrm flipH="1">
              <a:off x="1664772" y="4493938"/>
              <a:ext cx="323925" cy="323650"/>
              <a:chOff x="1608625" y="299800"/>
              <a:chExt cx="323925" cy="323650"/>
            </a:xfrm>
          </p:grpSpPr>
          <p:sp>
            <p:nvSpPr>
              <p:cNvPr id="1149" name="Google Shape;1149;p3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93331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صورة 8">
            <a:extLst>
              <a:ext uri="{FF2B5EF4-FFF2-40B4-BE49-F238E27FC236}">
                <a16:creationId xmlns:a16="http://schemas.microsoft.com/office/drawing/2014/main" id="{89DB0F4E-27EA-2EBA-76C9-B081834C7BE2}"/>
              </a:ext>
            </a:extLst>
          </p:cNvPr>
          <p:cNvPicPr>
            <a:picLocks noChangeAspect="1"/>
          </p:cNvPicPr>
          <p:nvPr/>
        </p:nvPicPr>
        <p:blipFill>
          <a:blip r:embed="rId2"/>
          <a:stretch>
            <a:fillRect/>
          </a:stretch>
        </p:blipFill>
        <p:spPr>
          <a:xfrm>
            <a:off x="4251492" y="97347"/>
            <a:ext cx="4892508" cy="4923443"/>
          </a:xfrm>
          <a:prstGeom prst="rect">
            <a:avLst/>
          </a:prstGeom>
          <a:ln>
            <a:solidFill>
              <a:schemeClr val="bg2">
                <a:lumMod val="75000"/>
              </a:schemeClr>
            </a:solidFill>
          </a:ln>
        </p:spPr>
      </p:pic>
      <p:sp>
        <p:nvSpPr>
          <p:cNvPr id="11" name="مربع نص 10">
            <a:extLst>
              <a:ext uri="{FF2B5EF4-FFF2-40B4-BE49-F238E27FC236}">
                <a16:creationId xmlns:a16="http://schemas.microsoft.com/office/drawing/2014/main" id="{36FB7C73-6A67-D85D-F5D3-66F4782B09C2}"/>
              </a:ext>
            </a:extLst>
          </p:cNvPr>
          <p:cNvSpPr txBox="1"/>
          <p:nvPr/>
        </p:nvSpPr>
        <p:spPr>
          <a:xfrm>
            <a:off x="265813" y="1259674"/>
            <a:ext cx="3985679" cy="954107"/>
          </a:xfrm>
          <a:prstGeom prst="rect">
            <a:avLst/>
          </a:prstGeom>
          <a:noFill/>
        </p:spPr>
        <p:txBody>
          <a:bodyPr wrap="square" rtlCol="0">
            <a:spAutoFit/>
          </a:bodyPr>
          <a:lstStyle/>
          <a:p>
            <a:pPr algn="ctr"/>
            <a:r>
              <a:rPr lang="en-US" sz="2800" b="1" dirty="0">
                <a:solidFill>
                  <a:schemeClr val="bg1"/>
                </a:solidFill>
                <a:latin typeface="-apple-system"/>
              </a:rPr>
              <a:t>T</a:t>
            </a:r>
            <a:r>
              <a:rPr lang="en-US" sz="2800" b="1" i="0" dirty="0">
                <a:solidFill>
                  <a:schemeClr val="bg1"/>
                </a:solidFill>
                <a:effectLst/>
                <a:latin typeface="-apple-system"/>
              </a:rPr>
              <a:t>esting the algorithm accuracy </a:t>
            </a:r>
          </a:p>
        </p:txBody>
      </p:sp>
      <p:grpSp>
        <p:nvGrpSpPr>
          <p:cNvPr id="12" name="Google Shape;1115;p33">
            <a:extLst>
              <a:ext uri="{FF2B5EF4-FFF2-40B4-BE49-F238E27FC236}">
                <a16:creationId xmlns:a16="http://schemas.microsoft.com/office/drawing/2014/main" id="{EBC6FBB2-6020-8F76-27C6-C4ECE6763B13}"/>
              </a:ext>
            </a:extLst>
          </p:cNvPr>
          <p:cNvGrpSpPr/>
          <p:nvPr/>
        </p:nvGrpSpPr>
        <p:grpSpPr>
          <a:xfrm>
            <a:off x="265813" y="2313227"/>
            <a:ext cx="3759883" cy="258522"/>
            <a:chOff x="4788672" y="2177404"/>
            <a:chExt cx="3478000" cy="192185"/>
          </a:xfrm>
        </p:grpSpPr>
        <p:sp>
          <p:nvSpPr>
            <p:cNvPr id="13" name="Google Shape;1116;p33">
              <a:extLst>
                <a:ext uri="{FF2B5EF4-FFF2-40B4-BE49-F238E27FC236}">
                  <a16:creationId xmlns:a16="http://schemas.microsoft.com/office/drawing/2014/main" id="{08314962-4B45-8FE7-DC9D-FE8EABDC21C8}"/>
                </a:ext>
              </a:extLst>
            </p:cNvPr>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117;p33">
              <a:extLst>
                <a:ext uri="{FF2B5EF4-FFF2-40B4-BE49-F238E27FC236}">
                  <a16:creationId xmlns:a16="http://schemas.microsoft.com/office/drawing/2014/main" id="{7BECB0A8-91F7-E154-9632-5EDFB7E0614B}"/>
                </a:ext>
              </a:extLst>
            </p:cNvPr>
            <p:cNvCxnSpPr>
              <a:stCxn id="16" idx="6"/>
              <a:endCxn id="15"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5" name="Google Shape;1119;p33">
              <a:extLst>
                <a:ext uri="{FF2B5EF4-FFF2-40B4-BE49-F238E27FC236}">
                  <a16:creationId xmlns:a16="http://schemas.microsoft.com/office/drawing/2014/main" id="{B6428725-B34C-E08A-BDA5-391649FAF94D}"/>
                </a:ext>
              </a:extLst>
            </p:cNvPr>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8;p33">
              <a:extLst>
                <a:ext uri="{FF2B5EF4-FFF2-40B4-BE49-F238E27FC236}">
                  <a16:creationId xmlns:a16="http://schemas.microsoft.com/office/drawing/2014/main" id="{1C108D9C-C55D-E162-0779-326A3E3188C8}"/>
                </a:ext>
              </a:extLst>
            </p:cNvPr>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0CCCC4E1-128E-EA35-A65A-2CADA15AAF62}"/>
              </a:ext>
            </a:extLst>
          </p:cNvPr>
          <p:cNvSpPr/>
          <p:nvPr/>
        </p:nvSpPr>
        <p:spPr>
          <a:xfrm>
            <a:off x="4479235" y="3478696"/>
            <a:ext cx="3969026" cy="29154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9417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3" name="Google Shape;1113;p33"/>
          <p:cNvSpPr txBox="1">
            <a:spLocks noGrp="1"/>
          </p:cNvSpPr>
          <p:nvPr>
            <p:ph type="title" idx="2"/>
          </p:nvPr>
        </p:nvSpPr>
        <p:spPr>
          <a:xfrm>
            <a:off x="1468915" y="1273747"/>
            <a:ext cx="6206170" cy="635269"/>
          </a:xfrm>
          <a:prstGeom prst="rect">
            <a:avLst/>
          </a:prstGeom>
        </p:spPr>
        <p:txBody>
          <a:bodyPr spcFirstLastPara="1" wrap="square" lIns="91425" tIns="0" rIns="91425" bIns="0" anchor="t" anchorCtr="0">
            <a:noAutofit/>
          </a:bodyPr>
          <a:lstStyle/>
          <a:p>
            <a:pPr algn="ctr"/>
            <a:br>
              <a:rPr lang="en-US" sz="4400" i="0" dirty="0">
                <a:effectLst/>
                <a:latin typeface="-apple-system"/>
              </a:rPr>
            </a:br>
            <a:r>
              <a:rPr lang="en-US" sz="4400" i="0" dirty="0">
                <a:effectLst/>
                <a:latin typeface="-apple-system"/>
              </a:rPr>
              <a:t>FP Growth </a:t>
            </a:r>
            <a:br>
              <a:rPr lang="en-US" sz="4400" i="0" dirty="0">
                <a:effectLst/>
                <a:latin typeface="-apple-system"/>
              </a:rPr>
            </a:br>
            <a:br>
              <a:rPr lang="en-US" sz="4400" i="0" dirty="0">
                <a:effectLst/>
                <a:latin typeface="-apple-system"/>
              </a:rPr>
            </a:br>
            <a:r>
              <a:rPr lang="en-US" sz="4400" i="0" dirty="0">
                <a:effectLst/>
                <a:latin typeface="-apple-system"/>
              </a:rPr>
              <a:t> </a:t>
            </a:r>
            <a:endParaRPr lang="en-US" sz="4400" dirty="0">
              <a:latin typeface="Montserrat"/>
              <a:ea typeface="Montserrat"/>
              <a:cs typeface="Montserrat"/>
              <a:sym typeface="Montserrat"/>
            </a:endParaRPr>
          </a:p>
        </p:txBody>
      </p:sp>
      <p:grpSp>
        <p:nvGrpSpPr>
          <p:cNvPr id="1115" name="Google Shape;1115;p33"/>
          <p:cNvGrpSpPr/>
          <p:nvPr/>
        </p:nvGrpSpPr>
        <p:grpSpPr>
          <a:xfrm>
            <a:off x="1822210" y="2579616"/>
            <a:ext cx="5035790" cy="258522"/>
            <a:chOff x="4788672" y="2177404"/>
            <a:chExt cx="3478000" cy="192185"/>
          </a:xfrm>
        </p:grpSpPr>
        <p:sp>
          <p:nvSpPr>
            <p:cNvPr id="1116" name="Google Shape;1116;p33"/>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 name="Google Shape;1117;p33"/>
            <p:cNvCxnSpPr>
              <a:stCxn id="1118" idx="6"/>
              <a:endCxn id="1119"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119" name="Google Shape;1119;p33"/>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3"/>
          <p:cNvGrpSpPr/>
          <p:nvPr/>
        </p:nvGrpSpPr>
        <p:grpSpPr>
          <a:xfrm>
            <a:off x="1005972" y="2347838"/>
            <a:ext cx="873188" cy="546900"/>
            <a:chOff x="1115510" y="4327288"/>
            <a:chExt cx="873188" cy="546900"/>
          </a:xfrm>
        </p:grpSpPr>
        <p:sp>
          <p:nvSpPr>
            <p:cNvPr id="1147" name="Google Shape;1147;p3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33"/>
            <p:cNvGrpSpPr/>
            <p:nvPr/>
          </p:nvGrpSpPr>
          <p:grpSpPr>
            <a:xfrm flipH="1">
              <a:off x="1664772" y="4493938"/>
              <a:ext cx="323925" cy="323650"/>
              <a:chOff x="1608625" y="299800"/>
              <a:chExt cx="323925" cy="323650"/>
            </a:xfrm>
          </p:grpSpPr>
          <p:sp>
            <p:nvSpPr>
              <p:cNvPr id="1149" name="Google Shape;1149;p3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90468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48E47C78-BCD9-6A9B-71C5-0D34B4BD6125}"/>
              </a:ext>
            </a:extLst>
          </p:cNvPr>
          <p:cNvPicPr>
            <a:picLocks noChangeAspect="1"/>
          </p:cNvPicPr>
          <p:nvPr/>
        </p:nvPicPr>
        <p:blipFill>
          <a:blip r:embed="rId2"/>
          <a:stretch>
            <a:fillRect/>
          </a:stretch>
        </p:blipFill>
        <p:spPr>
          <a:xfrm>
            <a:off x="4288600" y="156825"/>
            <a:ext cx="4642749" cy="4829849"/>
          </a:xfrm>
          <a:prstGeom prst="rect">
            <a:avLst/>
          </a:prstGeom>
          <a:ln>
            <a:solidFill>
              <a:schemeClr val="bg2">
                <a:lumMod val="75000"/>
              </a:schemeClr>
            </a:solidFill>
          </a:ln>
        </p:spPr>
      </p:pic>
      <p:sp>
        <p:nvSpPr>
          <p:cNvPr id="5" name="مربع نص 4">
            <a:extLst>
              <a:ext uri="{FF2B5EF4-FFF2-40B4-BE49-F238E27FC236}">
                <a16:creationId xmlns:a16="http://schemas.microsoft.com/office/drawing/2014/main" id="{5CE10254-F430-4F51-F4E0-DC0930DD5648}"/>
              </a:ext>
            </a:extLst>
          </p:cNvPr>
          <p:cNvSpPr txBox="1"/>
          <p:nvPr/>
        </p:nvSpPr>
        <p:spPr>
          <a:xfrm>
            <a:off x="402659" y="1065704"/>
            <a:ext cx="3648668" cy="1169551"/>
          </a:xfrm>
          <a:prstGeom prst="rect">
            <a:avLst/>
          </a:prstGeom>
          <a:noFill/>
        </p:spPr>
        <p:txBody>
          <a:bodyPr wrap="square" rtlCol="0">
            <a:spAutoFit/>
          </a:bodyPr>
          <a:lstStyle/>
          <a:p>
            <a:pPr algn="ctr"/>
            <a:r>
              <a:rPr lang="en-US" sz="2800" b="1" dirty="0">
                <a:solidFill>
                  <a:schemeClr val="bg1"/>
                </a:solidFill>
                <a:latin typeface="-apple-system"/>
              </a:rPr>
              <a:t>T</a:t>
            </a:r>
            <a:r>
              <a:rPr lang="en-US" sz="2800" b="1" i="0" dirty="0">
                <a:solidFill>
                  <a:schemeClr val="bg1"/>
                </a:solidFill>
                <a:effectLst/>
                <a:latin typeface="-apple-system"/>
              </a:rPr>
              <a:t>esting the algorithm accuracy </a:t>
            </a:r>
          </a:p>
          <a:p>
            <a:endParaRPr lang="en-US" dirty="0"/>
          </a:p>
        </p:txBody>
      </p:sp>
      <p:grpSp>
        <p:nvGrpSpPr>
          <p:cNvPr id="6" name="Google Shape;1115;p33">
            <a:extLst>
              <a:ext uri="{FF2B5EF4-FFF2-40B4-BE49-F238E27FC236}">
                <a16:creationId xmlns:a16="http://schemas.microsoft.com/office/drawing/2014/main" id="{8FBD64ED-ED61-DC49-5758-45DEA4048561}"/>
              </a:ext>
            </a:extLst>
          </p:cNvPr>
          <p:cNvGrpSpPr/>
          <p:nvPr/>
        </p:nvGrpSpPr>
        <p:grpSpPr>
          <a:xfrm>
            <a:off x="551193" y="2126481"/>
            <a:ext cx="3648669" cy="258522"/>
            <a:chOff x="4788672" y="2177404"/>
            <a:chExt cx="3478000" cy="192185"/>
          </a:xfrm>
        </p:grpSpPr>
        <p:sp>
          <p:nvSpPr>
            <p:cNvPr id="7" name="Google Shape;1116;p33">
              <a:extLst>
                <a:ext uri="{FF2B5EF4-FFF2-40B4-BE49-F238E27FC236}">
                  <a16:creationId xmlns:a16="http://schemas.microsoft.com/office/drawing/2014/main" id="{49863966-E305-D545-D2FE-32E4F516ED2F}"/>
                </a:ext>
              </a:extLst>
            </p:cNvPr>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117;p33">
              <a:extLst>
                <a:ext uri="{FF2B5EF4-FFF2-40B4-BE49-F238E27FC236}">
                  <a16:creationId xmlns:a16="http://schemas.microsoft.com/office/drawing/2014/main" id="{4760E114-863A-3FA7-098D-7E2582A4FE60}"/>
                </a:ext>
              </a:extLst>
            </p:cNvPr>
            <p:cNvCxnSpPr>
              <a:stCxn id="10" idx="6"/>
              <a:endCxn id="9"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9" name="Google Shape;1119;p33">
              <a:extLst>
                <a:ext uri="{FF2B5EF4-FFF2-40B4-BE49-F238E27FC236}">
                  <a16:creationId xmlns:a16="http://schemas.microsoft.com/office/drawing/2014/main" id="{EC9E39A8-FA11-FF1F-E25D-92C256301183}"/>
                </a:ext>
              </a:extLst>
            </p:cNvPr>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18;p33">
              <a:extLst>
                <a:ext uri="{FF2B5EF4-FFF2-40B4-BE49-F238E27FC236}">
                  <a16:creationId xmlns:a16="http://schemas.microsoft.com/office/drawing/2014/main" id="{AE95D376-E541-06FB-9812-83DCD0EEFFA9}"/>
                </a:ext>
              </a:extLst>
            </p:cNvPr>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21C0C3D-100A-B44E-1659-AF49F2F6B790}"/>
              </a:ext>
            </a:extLst>
          </p:cNvPr>
          <p:cNvSpPr/>
          <p:nvPr/>
        </p:nvSpPr>
        <p:spPr>
          <a:xfrm>
            <a:off x="4572000" y="914400"/>
            <a:ext cx="3657600" cy="3578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520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E5DE-E2C5-A96E-CE03-ECB47AEEB9A2}"/>
              </a:ext>
            </a:extLst>
          </p:cNvPr>
          <p:cNvSpPr>
            <a:spLocks noGrp="1"/>
          </p:cNvSpPr>
          <p:nvPr>
            <p:ph type="ctrTitle"/>
          </p:nvPr>
        </p:nvSpPr>
        <p:spPr>
          <a:xfrm flipH="1">
            <a:off x="743325" y="1454185"/>
            <a:ext cx="6952800" cy="2382170"/>
          </a:xfrm>
        </p:spPr>
        <p:txBody>
          <a:bodyPr/>
          <a:lstStyle/>
          <a:p>
            <a:pPr algn="ctr"/>
            <a:r>
              <a:rPr lang="en-US" sz="3000" b="0" dirty="0"/>
              <a:t>As we can see from the evaluation result are similar too each other and that proof the accuracy of the algorithm..</a:t>
            </a:r>
          </a:p>
        </p:txBody>
      </p:sp>
      <p:sp>
        <p:nvSpPr>
          <p:cNvPr id="4" name="TextBox 3">
            <a:extLst>
              <a:ext uri="{FF2B5EF4-FFF2-40B4-BE49-F238E27FC236}">
                <a16:creationId xmlns:a16="http://schemas.microsoft.com/office/drawing/2014/main" id="{3F2B4B0C-A500-3C7F-4F4B-CCAE048FB53C}"/>
              </a:ext>
            </a:extLst>
          </p:cNvPr>
          <p:cNvSpPr txBox="1"/>
          <p:nvPr/>
        </p:nvSpPr>
        <p:spPr>
          <a:xfrm>
            <a:off x="1897552" y="570641"/>
            <a:ext cx="4516998" cy="707886"/>
          </a:xfrm>
          <a:prstGeom prst="rect">
            <a:avLst/>
          </a:prstGeom>
          <a:noFill/>
        </p:spPr>
        <p:txBody>
          <a:bodyPr wrap="square" rtlCol="0">
            <a:spAutoFit/>
          </a:bodyPr>
          <a:lstStyle/>
          <a:p>
            <a:pPr algn="ctr"/>
            <a:r>
              <a:rPr lang="en-US" sz="4000" b="1" dirty="0">
                <a:solidFill>
                  <a:schemeClr val="bg1"/>
                </a:solidFill>
              </a:rPr>
              <a:t>Final result</a:t>
            </a:r>
          </a:p>
        </p:txBody>
      </p:sp>
    </p:spTree>
    <p:extLst>
      <p:ext uri="{BB962C8B-B14F-4D97-AF65-F5344CB8AC3E}">
        <p14:creationId xmlns:p14="http://schemas.microsoft.com/office/powerpoint/2010/main" val="522434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B5C2B-2187-F132-475F-9F583BCE74E4}"/>
              </a:ext>
            </a:extLst>
          </p:cNvPr>
          <p:cNvSpPr>
            <a:spLocks noGrp="1"/>
          </p:cNvSpPr>
          <p:nvPr>
            <p:ph type="title" idx="2"/>
          </p:nvPr>
        </p:nvSpPr>
        <p:spPr/>
        <p:txBody>
          <a:bodyPr/>
          <a:lstStyle/>
          <a:p>
            <a:pPr algn="ctr"/>
            <a:r>
              <a:rPr lang="en-US" sz="5000" dirty="0"/>
              <a:t>Thank you !</a:t>
            </a:r>
          </a:p>
        </p:txBody>
      </p:sp>
    </p:spTree>
    <p:extLst>
      <p:ext uri="{BB962C8B-B14F-4D97-AF65-F5344CB8AC3E}">
        <p14:creationId xmlns:p14="http://schemas.microsoft.com/office/powerpoint/2010/main" val="342332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33"/>
          <p:cNvSpPr txBox="1">
            <a:spLocks noGrp="1"/>
          </p:cNvSpPr>
          <p:nvPr>
            <p:ph type="title"/>
          </p:nvPr>
        </p:nvSpPr>
        <p:spPr>
          <a:xfrm>
            <a:off x="2598875" y="787425"/>
            <a:ext cx="3946500" cy="1175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2</a:t>
            </a:r>
            <a:endParaRPr dirty="0"/>
          </a:p>
        </p:txBody>
      </p:sp>
      <p:sp>
        <p:nvSpPr>
          <p:cNvPr id="1113" name="Google Shape;1113;p33"/>
          <p:cNvSpPr txBox="1">
            <a:spLocks noGrp="1"/>
          </p:cNvSpPr>
          <p:nvPr>
            <p:ph type="title" idx="2"/>
          </p:nvPr>
        </p:nvSpPr>
        <p:spPr>
          <a:xfrm>
            <a:off x="2598624" y="2347850"/>
            <a:ext cx="4117483" cy="1229100"/>
          </a:xfrm>
          <a:prstGeom prst="rect">
            <a:avLst/>
          </a:prstGeom>
        </p:spPr>
        <p:txBody>
          <a:bodyPr spcFirstLastPara="1" wrap="square" lIns="91425" tIns="0" rIns="91425" bIns="0" anchor="t" anchorCtr="0">
            <a:noAutofit/>
          </a:bodyPr>
          <a:lstStyle/>
          <a:p>
            <a:pPr algn="l"/>
            <a:r>
              <a:rPr lang="en-US" b="0" i="0" dirty="0">
                <a:effectLst/>
                <a:latin typeface="-apple-system"/>
              </a:rPr>
              <a:t>Data Understanding </a:t>
            </a:r>
            <a:br>
              <a:rPr lang="en-US" b="0" i="0" dirty="0">
                <a:effectLst/>
                <a:latin typeface="-apple-system"/>
              </a:rPr>
            </a:br>
            <a:endParaRPr dirty="0">
              <a:latin typeface="Montserrat"/>
              <a:ea typeface="Montserrat"/>
              <a:cs typeface="Montserrat"/>
              <a:sym typeface="Montserrat"/>
            </a:endParaRPr>
          </a:p>
        </p:txBody>
      </p:sp>
      <p:grpSp>
        <p:nvGrpSpPr>
          <p:cNvPr id="1115" name="Google Shape;1115;p33"/>
          <p:cNvGrpSpPr/>
          <p:nvPr/>
        </p:nvGrpSpPr>
        <p:grpSpPr>
          <a:xfrm>
            <a:off x="2972897" y="2089316"/>
            <a:ext cx="3478000" cy="192185"/>
            <a:chOff x="4788672" y="2177404"/>
            <a:chExt cx="3478000" cy="192185"/>
          </a:xfrm>
        </p:grpSpPr>
        <p:sp>
          <p:nvSpPr>
            <p:cNvPr id="1116" name="Google Shape;1116;p33"/>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 name="Google Shape;1117;p33"/>
            <p:cNvCxnSpPr>
              <a:stCxn id="1118" idx="6"/>
              <a:endCxn id="1119" idx="2"/>
            </p:cNvCxnSpPr>
            <p:nvPr/>
          </p:nvCxnSpPr>
          <p:spPr>
            <a:xfrm rot="10800000">
              <a:off x="4845772" y="2272517"/>
              <a:ext cx="3363900" cy="0"/>
            </a:xfrm>
            <a:prstGeom prst="straightConnector1">
              <a:avLst/>
            </a:prstGeom>
            <a:noFill/>
            <a:ln w="9525" cap="flat" cmpd="sng">
              <a:solidFill>
                <a:schemeClr val="lt1"/>
              </a:solidFill>
              <a:prstDash val="solid"/>
              <a:round/>
              <a:headEnd type="none" w="med" len="med"/>
              <a:tailEnd type="none" w="med" len="med"/>
            </a:ln>
          </p:spPr>
        </p:cxnSp>
        <p:sp>
          <p:nvSpPr>
            <p:cNvPr id="1119" name="Google Shape;1119;p33"/>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33"/>
          <p:cNvGrpSpPr/>
          <p:nvPr/>
        </p:nvGrpSpPr>
        <p:grpSpPr>
          <a:xfrm flipH="1">
            <a:off x="7834772" y="2544125"/>
            <a:ext cx="1929500" cy="2210100"/>
            <a:chOff x="295725" y="-3462825"/>
            <a:chExt cx="1929500" cy="2210100"/>
          </a:xfrm>
        </p:grpSpPr>
        <p:sp>
          <p:nvSpPr>
            <p:cNvPr id="1121" name="Google Shape;1121;p33"/>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3"/>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3"/>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3"/>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3"/>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3"/>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3"/>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3"/>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3"/>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3"/>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3"/>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3"/>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3"/>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3"/>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3"/>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3"/>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3"/>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3"/>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3"/>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3"/>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3"/>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3"/>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3"/>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3"/>
          <p:cNvGrpSpPr/>
          <p:nvPr/>
        </p:nvGrpSpPr>
        <p:grpSpPr>
          <a:xfrm>
            <a:off x="1005972" y="2347838"/>
            <a:ext cx="873188" cy="546900"/>
            <a:chOff x="1115510" y="4327288"/>
            <a:chExt cx="873188" cy="546900"/>
          </a:xfrm>
        </p:grpSpPr>
        <p:sp>
          <p:nvSpPr>
            <p:cNvPr id="1147" name="Google Shape;1147;p3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33"/>
            <p:cNvGrpSpPr/>
            <p:nvPr/>
          </p:nvGrpSpPr>
          <p:grpSpPr>
            <a:xfrm flipH="1">
              <a:off x="1664772" y="4493938"/>
              <a:ext cx="323925" cy="323650"/>
              <a:chOff x="1608625" y="299800"/>
              <a:chExt cx="323925" cy="323650"/>
            </a:xfrm>
          </p:grpSpPr>
          <p:sp>
            <p:nvSpPr>
              <p:cNvPr id="1149" name="Google Shape;1149;p3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74586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12D7AD54-9600-44B9-909D-64F507E33AE5}"/>
              </a:ext>
            </a:extLst>
          </p:cNvPr>
          <p:cNvPicPr>
            <a:picLocks noChangeAspect="1"/>
          </p:cNvPicPr>
          <p:nvPr/>
        </p:nvPicPr>
        <p:blipFill>
          <a:blip r:embed="rId2"/>
          <a:stretch>
            <a:fillRect/>
          </a:stretch>
        </p:blipFill>
        <p:spPr>
          <a:xfrm>
            <a:off x="855957" y="1018346"/>
            <a:ext cx="7203519" cy="4058887"/>
          </a:xfrm>
          <a:prstGeom prst="rect">
            <a:avLst/>
          </a:prstGeom>
          <a:ln>
            <a:solidFill>
              <a:schemeClr val="bg2">
                <a:lumMod val="85000"/>
              </a:schemeClr>
            </a:solidFill>
          </a:ln>
        </p:spPr>
      </p:pic>
      <p:sp>
        <p:nvSpPr>
          <p:cNvPr id="3" name="مربع نص 2">
            <a:extLst>
              <a:ext uri="{FF2B5EF4-FFF2-40B4-BE49-F238E27FC236}">
                <a16:creationId xmlns:a16="http://schemas.microsoft.com/office/drawing/2014/main" id="{CD787E58-0FCC-6D45-FBF1-8745F4C61B34}"/>
              </a:ext>
            </a:extLst>
          </p:cNvPr>
          <p:cNvSpPr txBox="1"/>
          <p:nvPr/>
        </p:nvSpPr>
        <p:spPr>
          <a:xfrm>
            <a:off x="2581071" y="291385"/>
            <a:ext cx="3753293" cy="461665"/>
          </a:xfrm>
          <a:prstGeom prst="rect">
            <a:avLst/>
          </a:prstGeom>
          <a:noFill/>
        </p:spPr>
        <p:txBody>
          <a:bodyPr wrap="square" rtlCol="0">
            <a:spAutoFit/>
          </a:bodyPr>
          <a:lstStyle/>
          <a:p>
            <a:r>
              <a:rPr lang="en-US" sz="2400" b="1" dirty="0">
                <a:solidFill>
                  <a:schemeClr val="bg1"/>
                </a:solidFill>
              </a:rPr>
              <a:t>Reviewing the Dataset </a:t>
            </a:r>
          </a:p>
        </p:txBody>
      </p:sp>
      <p:grpSp>
        <p:nvGrpSpPr>
          <p:cNvPr id="4" name="Google Shape;1502;p43">
            <a:extLst>
              <a:ext uri="{FF2B5EF4-FFF2-40B4-BE49-F238E27FC236}">
                <a16:creationId xmlns:a16="http://schemas.microsoft.com/office/drawing/2014/main" id="{092E4E93-01A7-88AF-4992-6101298C1E90}"/>
              </a:ext>
            </a:extLst>
          </p:cNvPr>
          <p:cNvGrpSpPr/>
          <p:nvPr/>
        </p:nvGrpSpPr>
        <p:grpSpPr>
          <a:xfrm>
            <a:off x="1965659" y="746694"/>
            <a:ext cx="4473900" cy="192184"/>
            <a:chOff x="2363547" y="1069304"/>
            <a:chExt cx="4473900" cy="192184"/>
          </a:xfrm>
        </p:grpSpPr>
        <p:grpSp>
          <p:nvGrpSpPr>
            <p:cNvPr id="5" name="Google Shape;1503;p43">
              <a:extLst>
                <a:ext uri="{FF2B5EF4-FFF2-40B4-BE49-F238E27FC236}">
                  <a16:creationId xmlns:a16="http://schemas.microsoft.com/office/drawing/2014/main" id="{F84072AD-2872-1CCD-9BDD-B068D083CA63}"/>
                </a:ext>
              </a:extLst>
            </p:cNvPr>
            <p:cNvGrpSpPr/>
            <p:nvPr/>
          </p:nvGrpSpPr>
          <p:grpSpPr>
            <a:xfrm>
              <a:off x="2363547" y="1069304"/>
              <a:ext cx="4416900" cy="192184"/>
              <a:chOff x="2335097" y="1069304"/>
              <a:chExt cx="4416900" cy="192184"/>
            </a:xfrm>
          </p:grpSpPr>
          <p:sp>
            <p:nvSpPr>
              <p:cNvPr id="7" name="Google Shape;1504;p43">
                <a:extLst>
                  <a:ext uri="{FF2B5EF4-FFF2-40B4-BE49-F238E27FC236}">
                    <a16:creationId xmlns:a16="http://schemas.microsoft.com/office/drawing/2014/main" id="{14BA69B4-A138-0DD3-3130-ACEB9631F699}"/>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505;p43">
                <a:extLst>
                  <a:ext uri="{FF2B5EF4-FFF2-40B4-BE49-F238E27FC236}">
                    <a16:creationId xmlns:a16="http://schemas.microsoft.com/office/drawing/2014/main" id="{B2500788-EB69-520A-15D1-493AD3781894}"/>
                  </a:ext>
                </a:extLst>
              </p:cNvPr>
              <p:cNvCxnSpPr>
                <a:stCxn id="6" idx="6"/>
                <a:endCxn id="9"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9" name="Google Shape;1507;p43">
                <a:extLst>
                  <a:ext uri="{FF2B5EF4-FFF2-40B4-BE49-F238E27FC236}">
                    <a16:creationId xmlns:a16="http://schemas.microsoft.com/office/drawing/2014/main" id="{64227CEF-554E-B4FE-4921-7EBF75D494D3}"/>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506;p43">
              <a:extLst>
                <a:ext uri="{FF2B5EF4-FFF2-40B4-BE49-F238E27FC236}">
                  <a16:creationId xmlns:a16="http://schemas.microsoft.com/office/drawing/2014/main" id="{9FA764A2-96D6-B707-3B7A-1E013544F06E}"/>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774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22793D10-1B12-EE74-D0E8-A8151672697D}"/>
              </a:ext>
            </a:extLst>
          </p:cNvPr>
          <p:cNvPicPr>
            <a:picLocks noChangeAspect="1"/>
          </p:cNvPicPr>
          <p:nvPr/>
        </p:nvPicPr>
        <p:blipFill>
          <a:blip r:embed="rId2"/>
          <a:stretch>
            <a:fillRect/>
          </a:stretch>
        </p:blipFill>
        <p:spPr>
          <a:xfrm>
            <a:off x="380122" y="1578659"/>
            <a:ext cx="2848205" cy="2900305"/>
          </a:xfrm>
          <a:prstGeom prst="rect">
            <a:avLst/>
          </a:prstGeom>
          <a:ln>
            <a:solidFill>
              <a:schemeClr val="bg2">
                <a:lumMod val="85000"/>
              </a:schemeClr>
            </a:solidFill>
          </a:ln>
        </p:spPr>
      </p:pic>
      <p:pic>
        <p:nvPicPr>
          <p:cNvPr id="5" name="صورة 4">
            <a:extLst>
              <a:ext uri="{FF2B5EF4-FFF2-40B4-BE49-F238E27FC236}">
                <a16:creationId xmlns:a16="http://schemas.microsoft.com/office/drawing/2014/main" id="{3315445C-5BE6-EDB9-7C6F-A846FB957F30}"/>
              </a:ext>
            </a:extLst>
          </p:cNvPr>
          <p:cNvPicPr>
            <a:picLocks noChangeAspect="1"/>
          </p:cNvPicPr>
          <p:nvPr/>
        </p:nvPicPr>
        <p:blipFill>
          <a:blip r:embed="rId3"/>
          <a:stretch>
            <a:fillRect/>
          </a:stretch>
        </p:blipFill>
        <p:spPr>
          <a:xfrm>
            <a:off x="3564700" y="1578657"/>
            <a:ext cx="5199178" cy="2900305"/>
          </a:xfrm>
          <a:prstGeom prst="rect">
            <a:avLst/>
          </a:prstGeom>
          <a:ln>
            <a:solidFill>
              <a:schemeClr val="bg2">
                <a:lumMod val="85000"/>
              </a:schemeClr>
            </a:solidFill>
          </a:ln>
        </p:spPr>
      </p:pic>
      <p:grpSp>
        <p:nvGrpSpPr>
          <p:cNvPr id="7" name="Google Shape;1502;p43">
            <a:extLst>
              <a:ext uri="{FF2B5EF4-FFF2-40B4-BE49-F238E27FC236}">
                <a16:creationId xmlns:a16="http://schemas.microsoft.com/office/drawing/2014/main" id="{2D162120-B42A-1A74-2EF7-12987B4D586E}"/>
              </a:ext>
            </a:extLst>
          </p:cNvPr>
          <p:cNvGrpSpPr/>
          <p:nvPr/>
        </p:nvGrpSpPr>
        <p:grpSpPr>
          <a:xfrm>
            <a:off x="2103883" y="1018347"/>
            <a:ext cx="4473900" cy="192184"/>
            <a:chOff x="2363547" y="1069304"/>
            <a:chExt cx="4473900" cy="192184"/>
          </a:xfrm>
        </p:grpSpPr>
        <p:grpSp>
          <p:nvGrpSpPr>
            <p:cNvPr id="8" name="Google Shape;1503;p43">
              <a:extLst>
                <a:ext uri="{FF2B5EF4-FFF2-40B4-BE49-F238E27FC236}">
                  <a16:creationId xmlns:a16="http://schemas.microsoft.com/office/drawing/2014/main" id="{39A5875C-74AD-6B2A-2D20-37DE1CA26A9C}"/>
                </a:ext>
              </a:extLst>
            </p:cNvPr>
            <p:cNvGrpSpPr/>
            <p:nvPr/>
          </p:nvGrpSpPr>
          <p:grpSpPr>
            <a:xfrm>
              <a:off x="2363547" y="1069304"/>
              <a:ext cx="4416900" cy="192184"/>
              <a:chOff x="2335097" y="1069304"/>
              <a:chExt cx="4416900" cy="192184"/>
            </a:xfrm>
          </p:grpSpPr>
          <p:sp>
            <p:nvSpPr>
              <p:cNvPr id="10" name="Google Shape;1504;p43">
                <a:extLst>
                  <a:ext uri="{FF2B5EF4-FFF2-40B4-BE49-F238E27FC236}">
                    <a16:creationId xmlns:a16="http://schemas.microsoft.com/office/drawing/2014/main" id="{B1B542AE-2F4B-57DF-1FB0-5EFBB7B7860F}"/>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505;p43">
                <a:extLst>
                  <a:ext uri="{FF2B5EF4-FFF2-40B4-BE49-F238E27FC236}">
                    <a16:creationId xmlns:a16="http://schemas.microsoft.com/office/drawing/2014/main" id="{51E3139B-0B15-C138-533C-EF6219222829}"/>
                  </a:ext>
                </a:extLst>
              </p:cNvPr>
              <p:cNvCxnSpPr>
                <a:stCxn id="9" idx="6"/>
                <a:endCxn id="12"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2" name="Google Shape;1507;p43">
                <a:extLst>
                  <a:ext uri="{FF2B5EF4-FFF2-40B4-BE49-F238E27FC236}">
                    <a16:creationId xmlns:a16="http://schemas.microsoft.com/office/drawing/2014/main" id="{83746051-D978-C099-B6BB-A6687F0EB79E}"/>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06;p43">
              <a:extLst>
                <a:ext uri="{FF2B5EF4-FFF2-40B4-BE49-F238E27FC236}">
                  <a16:creationId xmlns:a16="http://schemas.microsoft.com/office/drawing/2014/main" id="{A8C54BBE-FBC3-B9EA-A9BC-A85B07CC6657}"/>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مربع نص 14">
            <a:extLst>
              <a:ext uri="{FF2B5EF4-FFF2-40B4-BE49-F238E27FC236}">
                <a16:creationId xmlns:a16="http://schemas.microsoft.com/office/drawing/2014/main" id="{82B6C987-4DDC-1887-27C6-FB853F9CF729}"/>
              </a:ext>
            </a:extLst>
          </p:cNvPr>
          <p:cNvSpPr txBox="1"/>
          <p:nvPr/>
        </p:nvSpPr>
        <p:spPr>
          <a:xfrm>
            <a:off x="2377711" y="343516"/>
            <a:ext cx="3827721" cy="646331"/>
          </a:xfrm>
          <a:prstGeom prst="rect">
            <a:avLst/>
          </a:prstGeom>
          <a:noFill/>
        </p:spPr>
        <p:txBody>
          <a:bodyPr wrap="square" rtlCol="0">
            <a:spAutoFit/>
          </a:bodyPr>
          <a:lstStyle/>
          <a:p>
            <a:r>
              <a:rPr lang="en-US" sz="1800" b="1" dirty="0">
                <a:solidFill>
                  <a:schemeClr val="bg1"/>
                </a:solidFill>
              </a:rPr>
              <a:t>Finding data type and the number of row for each attribute.</a:t>
            </a:r>
          </a:p>
        </p:txBody>
      </p:sp>
    </p:spTree>
    <p:extLst>
      <p:ext uri="{BB962C8B-B14F-4D97-AF65-F5344CB8AC3E}">
        <p14:creationId xmlns:p14="http://schemas.microsoft.com/office/powerpoint/2010/main" val="1523288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1722FFFF-4E25-8704-BC69-66260C706AFC}"/>
              </a:ext>
            </a:extLst>
          </p:cNvPr>
          <p:cNvPicPr>
            <a:picLocks noChangeAspect="1"/>
          </p:cNvPicPr>
          <p:nvPr/>
        </p:nvPicPr>
        <p:blipFill>
          <a:blip r:embed="rId2"/>
          <a:stretch>
            <a:fillRect/>
          </a:stretch>
        </p:blipFill>
        <p:spPr>
          <a:xfrm>
            <a:off x="4348717" y="136894"/>
            <a:ext cx="4625162" cy="4912242"/>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D472314B-EFAB-89A7-847C-20737A17B276}"/>
              </a:ext>
            </a:extLst>
          </p:cNvPr>
          <p:cNvSpPr txBox="1"/>
          <p:nvPr/>
        </p:nvSpPr>
        <p:spPr>
          <a:xfrm>
            <a:off x="453895" y="2055148"/>
            <a:ext cx="3848045" cy="830997"/>
          </a:xfrm>
          <a:prstGeom prst="rect">
            <a:avLst/>
          </a:prstGeom>
          <a:noFill/>
        </p:spPr>
        <p:txBody>
          <a:bodyPr wrap="square" rtlCol="0">
            <a:spAutoFit/>
          </a:bodyPr>
          <a:lstStyle/>
          <a:p>
            <a:pPr algn="ctr"/>
            <a:r>
              <a:rPr lang="en-US" sz="2400" b="1" dirty="0">
                <a:solidFill>
                  <a:schemeClr val="bg1"/>
                </a:solidFill>
              </a:rPr>
              <a:t>Number of unique values in each column.</a:t>
            </a:r>
          </a:p>
        </p:txBody>
      </p:sp>
      <p:grpSp>
        <p:nvGrpSpPr>
          <p:cNvPr id="5" name="Google Shape;1502;p43">
            <a:extLst>
              <a:ext uri="{FF2B5EF4-FFF2-40B4-BE49-F238E27FC236}">
                <a16:creationId xmlns:a16="http://schemas.microsoft.com/office/drawing/2014/main" id="{2CED6E8B-17D3-9B83-F9EC-9F758ECE3E75}"/>
              </a:ext>
            </a:extLst>
          </p:cNvPr>
          <p:cNvGrpSpPr/>
          <p:nvPr/>
        </p:nvGrpSpPr>
        <p:grpSpPr>
          <a:xfrm>
            <a:off x="368834" y="2886145"/>
            <a:ext cx="3671537" cy="342621"/>
            <a:chOff x="2363547" y="1069304"/>
            <a:chExt cx="4473900" cy="192184"/>
          </a:xfrm>
        </p:grpSpPr>
        <p:grpSp>
          <p:nvGrpSpPr>
            <p:cNvPr id="6" name="Google Shape;1503;p43">
              <a:extLst>
                <a:ext uri="{FF2B5EF4-FFF2-40B4-BE49-F238E27FC236}">
                  <a16:creationId xmlns:a16="http://schemas.microsoft.com/office/drawing/2014/main" id="{B6B8B0E0-35E9-687E-4070-C763DCC5C109}"/>
                </a:ext>
              </a:extLst>
            </p:cNvPr>
            <p:cNvGrpSpPr/>
            <p:nvPr/>
          </p:nvGrpSpPr>
          <p:grpSpPr>
            <a:xfrm>
              <a:off x="2363547" y="1069304"/>
              <a:ext cx="4416900" cy="192184"/>
              <a:chOff x="2335097" y="1069304"/>
              <a:chExt cx="4416900" cy="192184"/>
            </a:xfrm>
          </p:grpSpPr>
          <p:sp>
            <p:nvSpPr>
              <p:cNvPr id="8" name="Google Shape;1504;p43">
                <a:extLst>
                  <a:ext uri="{FF2B5EF4-FFF2-40B4-BE49-F238E27FC236}">
                    <a16:creationId xmlns:a16="http://schemas.microsoft.com/office/drawing/2014/main" id="{9758B6E0-00A6-6A4A-A2C0-A11211B53DD5}"/>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505;p43">
                <a:extLst>
                  <a:ext uri="{FF2B5EF4-FFF2-40B4-BE49-F238E27FC236}">
                    <a16:creationId xmlns:a16="http://schemas.microsoft.com/office/drawing/2014/main" id="{658F95D2-ABFC-A456-901B-97711F1A33C9}"/>
                  </a:ext>
                </a:extLst>
              </p:cNvPr>
              <p:cNvCxnSpPr>
                <a:cxnSpLocks/>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507;p43">
                <a:extLst>
                  <a:ext uri="{FF2B5EF4-FFF2-40B4-BE49-F238E27FC236}">
                    <a16:creationId xmlns:a16="http://schemas.microsoft.com/office/drawing/2014/main" id="{7E7ABECC-7B34-B2A2-33A5-BE0671D4D235}"/>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506;p43">
              <a:extLst>
                <a:ext uri="{FF2B5EF4-FFF2-40B4-BE49-F238E27FC236}">
                  <a16:creationId xmlns:a16="http://schemas.microsoft.com/office/drawing/2014/main" id="{1096511B-4AD3-5A16-ECA4-D8BC60374EF5}"/>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202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EBA312E7-0E2A-619C-9761-BDFD73EF1BF6}"/>
              </a:ext>
            </a:extLst>
          </p:cNvPr>
          <p:cNvPicPr>
            <a:picLocks noChangeAspect="1"/>
          </p:cNvPicPr>
          <p:nvPr/>
        </p:nvPicPr>
        <p:blipFill>
          <a:blip r:embed="rId2"/>
          <a:stretch>
            <a:fillRect/>
          </a:stretch>
        </p:blipFill>
        <p:spPr>
          <a:xfrm>
            <a:off x="4274288" y="113203"/>
            <a:ext cx="4535996" cy="4917094"/>
          </a:xfrm>
          <a:prstGeom prst="rect">
            <a:avLst/>
          </a:prstGeom>
          <a:ln>
            <a:solidFill>
              <a:schemeClr val="bg2">
                <a:lumMod val="85000"/>
              </a:schemeClr>
            </a:solidFill>
          </a:ln>
        </p:spPr>
      </p:pic>
      <p:sp>
        <p:nvSpPr>
          <p:cNvPr id="4" name="مربع نص 3">
            <a:extLst>
              <a:ext uri="{FF2B5EF4-FFF2-40B4-BE49-F238E27FC236}">
                <a16:creationId xmlns:a16="http://schemas.microsoft.com/office/drawing/2014/main" id="{E99B8A7E-F833-1ECB-42E3-5103F6A3D546}"/>
              </a:ext>
            </a:extLst>
          </p:cNvPr>
          <p:cNvSpPr txBox="1"/>
          <p:nvPr/>
        </p:nvSpPr>
        <p:spPr>
          <a:xfrm>
            <a:off x="468773" y="1513818"/>
            <a:ext cx="3593805" cy="830997"/>
          </a:xfrm>
          <a:prstGeom prst="rect">
            <a:avLst/>
          </a:prstGeom>
          <a:noFill/>
        </p:spPr>
        <p:txBody>
          <a:bodyPr wrap="square" rtlCol="0">
            <a:spAutoFit/>
          </a:bodyPr>
          <a:lstStyle/>
          <a:p>
            <a:pPr algn="ctr"/>
            <a:r>
              <a:rPr lang="en-US" sz="2400" b="1" dirty="0">
                <a:solidFill>
                  <a:schemeClr val="bg1"/>
                </a:solidFill>
              </a:rPr>
              <a:t> Number of missing values in each column </a:t>
            </a:r>
          </a:p>
        </p:txBody>
      </p:sp>
      <p:grpSp>
        <p:nvGrpSpPr>
          <p:cNvPr id="5" name="Google Shape;1502;p43">
            <a:extLst>
              <a:ext uri="{FF2B5EF4-FFF2-40B4-BE49-F238E27FC236}">
                <a16:creationId xmlns:a16="http://schemas.microsoft.com/office/drawing/2014/main" id="{8423F5AD-3FB6-CB35-AE8C-212C9316D447}"/>
              </a:ext>
            </a:extLst>
          </p:cNvPr>
          <p:cNvGrpSpPr/>
          <p:nvPr/>
        </p:nvGrpSpPr>
        <p:grpSpPr>
          <a:xfrm>
            <a:off x="421997" y="2400439"/>
            <a:ext cx="3671537" cy="342621"/>
            <a:chOff x="2363547" y="1069304"/>
            <a:chExt cx="4473900" cy="192184"/>
          </a:xfrm>
        </p:grpSpPr>
        <p:grpSp>
          <p:nvGrpSpPr>
            <p:cNvPr id="6" name="Google Shape;1503;p43">
              <a:extLst>
                <a:ext uri="{FF2B5EF4-FFF2-40B4-BE49-F238E27FC236}">
                  <a16:creationId xmlns:a16="http://schemas.microsoft.com/office/drawing/2014/main" id="{27806FBA-F543-683D-555F-C2190ACBE3AB}"/>
                </a:ext>
              </a:extLst>
            </p:cNvPr>
            <p:cNvGrpSpPr/>
            <p:nvPr/>
          </p:nvGrpSpPr>
          <p:grpSpPr>
            <a:xfrm>
              <a:off x="2363547" y="1069304"/>
              <a:ext cx="4416900" cy="192184"/>
              <a:chOff x="2335097" y="1069304"/>
              <a:chExt cx="4416900" cy="192184"/>
            </a:xfrm>
          </p:grpSpPr>
          <p:sp>
            <p:nvSpPr>
              <p:cNvPr id="8" name="Google Shape;1504;p43">
                <a:extLst>
                  <a:ext uri="{FF2B5EF4-FFF2-40B4-BE49-F238E27FC236}">
                    <a16:creationId xmlns:a16="http://schemas.microsoft.com/office/drawing/2014/main" id="{89C6CB18-3EA7-97A9-6153-2C9927B9E2E5}"/>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505;p43">
                <a:extLst>
                  <a:ext uri="{FF2B5EF4-FFF2-40B4-BE49-F238E27FC236}">
                    <a16:creationId xmlns:a16="http://schemas.microsoft.com/office/drawing/2014/main" id="{1541260B-60EF-CA7D-3327-3451253187CA}"/>
                  </a:ext>
                </a:extLst>
              </p:cNvPr>
              <p:cNvCxnSpPr>
                <a:cxnSpLocks/>
                <a:stCxn id="7" idx="6"/>
                <a:endCxn id="1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0" name="Google Shape;1507;p43">
                <a:extLst>
                  <a:ext uri="{FF2B5EF4-FFF2-40B4-BE49-F238E27FC236}">
                    <a16:creationId xmlns:a16="http://schemas.microsoft.com/office/drawing/2014/main" id="{0D3141B3-7839-765D-8C0A-ED5CF6BCEB80}"/>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506;p43">
              <a:extLst>
                <a:ext uri="{FF2B5EF4-FFF2-40B4-BE49-F238E27FC236}">
                  <a16:creationId xmlns:a16="http://schemas.microsoft.com/office/drawing/2014/main" id="{59752EED-0F53-7E76-39B8-25625D958D00}"/>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92824330"/>
      </p:ext>
    </p:extLst>
  </p:cSld>
  <p:clrMapOvr>
    <a:masterClrMapping/>
  </p:clrMapOvr>
</p:sld>
</file>

<file path=ppt/theme/theme1.xml><?xml version="1.0" encoding="utf-8"?>
<a:theme xmlns:a="http://schemas.openxmlformats.org/drawingml/2006/main" name="IT Department Meeting by Slidesgo">
  <a:themeElements>
    <a:clrScheme name="Simple Light">
      <a:dk1>
        <a:srgbClr val="F6F6FF"/>
      </a:dk1>
      <a:lt1>
        <a:srgbClr val="4E5EA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E5E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9C99394781DB4FBC0E73B1BA9EC91F" ma:contentTypeVersion="4" ma:contentTypeDescription="Create a new document." ma:contentTypeScope="" ma:versionID="6546e989a61c23eb988e93549e1c71d6">
  <xsd:schema xmlns:xsd="http://www.w3.org/2001/XMLSchema" xmlns:xs="http://www.w3.org/2001/XMLSchema" xmlns:p="http://schemas.microsoft.com/office/2006/metadata/properties" xmlns:ns2="dbb1a470-aeb4-42b6-b8e2-2051da2b1b95" xmlns:ns3="1d8377b9-1ff6-4fd9-b2a3-48870db7ff8e" targetNamespace="http://schemas.microsoft.com/office/2006/metadata/properties" ma:root="true" ma:fieldsID="400509dd7d85a9768933d4075450d5ec" ns2:_="" ns3:_="">
    <xsd:import namespace="dbb1a470-aeb4-42b6-b8e2-2051da2b1b95"/>
    <xsd:import namespace="1d8377b9-1ff6-4fd9-b2a3-48870db7ff8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b1a470-aeb4-42b6-b8e2-2051da2b1b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8377b9-1ff6-4fd9-b2a3-48870db7ff8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30EFDA-D08A-479C-8484-6E3FBF452020}"/>
</file>

<file path=customXml/itemProps2.xml><?xml version="1.0" encoding="utf-8"?>
<ds:datastoreItem xmlns:ds="http://schemas.openxmlformats.org/officeDocument/2006/customXml" ds:itemID="{1C735B65-661C-4610-8F3D-A026CAC8212D}"/>
</file>

<file path=customXml/itemProps3.xml><?xml version="1.0" encoding="utf-8"?>
<ds:datastoreItem xmlns:ds="http://schemas.openxmlformats.org/officeDocument/2006/customXml" ds:itemID="{F6F11AE4-F36D-4082-9C09-D94650143A49}"/>
</file>

<file path=docProps/app.xml><?xml version="1.0" encoding="utf-8"?>
<Properties xmlns="http://schemas.openxmlformats.org/officeDocument/2006/extended-properties" xmlns:vt="http://schemas.openxmlformats.org/officeDocument/2006/docPropsVTypes">
  <TotalTime>121</TotalTime>
  <Words>505</Words>
  <Application>Microsoft Office PowerPoint</Application>
  <PresentationFormat>On-screen Show (16:9)</PresentationFormat>
  <Paragraphs>61</Paragraphs>
  <Slides>45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Montserrat Medium</vt:lpstr>
      <vt:lpstr>Jost</vt:lpstr>
      <vt:lpstr>-apple-system</vt:lpstr>
      <vt:lpstr>Arial</vt:lpstr>
      <vt:lpstr>Montserrat</vt:lpstr>
      <vt:lpstr>Montserrat Black</vt:lpstr>
      <vt:lpstr>IT Department Meeting by Slidesgo</vt:lpstr>
      <vt:lpstr>Analysis sales transactions </vt:lpstr>
      <vt:lpstr>Introduction</vt:lpstr>
      <vt:lpstr>1</vt:lpstr>
      <vt:lpstr>PowerPoint Presentation</vt:lpstr>
      <vt:lpstr>2</vt:lpstr>
      <vt:lpstr>PowerPoint Presentation</vt:lpstr>
      <vt:lpstr>PowerPoint Presentation</vt:lpstr>
      <vt:lpstr>PowerPoint Presentation</vt:lpstr>
      <vt:lpstr>PowerPoint Presentation</vt:lpstr>
      <vt:lpstr>PowerPoint Presentation</vt:lpstr>
      <vt:lpstr>3</vt:lpstr>
      <vt:lpstr>PowerPoint Presentation</vt:lpstr>
      <vt:lpstr>PowerPoint Presentation</vt:lpstr>
      <vt:lpstr>PowerPoint Presentation</vt:lpstr>
      <vt:lpstr>PowerPoint Presentation</vt:lpstr>
      <vt:lpstr>PowerPoint Presentation</vt:lpstr>
      <vt:lpstr>Data 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vt:lpstr>
      <vt:lpstr>  Apriori Algorithms   </vt:lpstr>
      <vt:lpstr>PowerPoint Presentation</vt:lpstr>
      <vt:lpstr>PowerPoint Presentation</vt:lpstr>
      <vt:lpstr>PowerPoint Presentation</vt:lpstr>
      <vt:lpstr>PowerPoint Presentation</vt:lpstr>
      <vt:lpstr>PowerPoint Presentation</vt:lpstr>
      <vt:lpstr>PowerPoint Presentation</vt:lpstr>
      <vt:lpstr> FP Growth    </vt:lpstr>
      <vt:lpstr>PowerPoint Presentation</vt:lpstr>
      <vt:lpstr>5</vt:lpstr>
      <vt:lpstr>  Apriori Algorithms   </vt:lpstr>
      <vt:lpstr>PowerPoint Presentation</vt:lpstr>
      <vt:lpstr> FP Growth    </vt:lpstr>
      <vt:lpstr>PowerPoint Presentation</vt:lpstr>
      <vt:lpstr>As we can see from the evaluation result are similar too each other and that proof the accuracy of the algorithm..</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sales transactions</dc:title>
  <dc:creator>ASMA 2020</dc:creator>
  <cp:lastModifiedBy>SHAHAD,MANSOUR,MOHAMMED,ALJOHANI</cp:lastModifiedBy>
  <cp:revision>2</cp:revision>
  <dcterms:modified xsi:type="dcterms:W3CDTF">2022-05-27T14:32:26Z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0x0101007E9C99394781DB4FBC0E73B1BA9EC91F</vt:lpwstr>
  </property>
</Properties>
</file>